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38"/>
  </p:notesMasterIdLst>
  <p:sldIdLst>
    <p:sldId id="256" r:id="rId2"/>
    <p:sldId id="299" r:id="rId3"/>
    <p:sldId id="257" r:id="rId4"/>
    <p:sldId id="280" r:id="rId5"/>
    <p:sldId id="300" r:id="rId6"/>
    <p:sldId id="292" r:id="rId7"/>
    <p:sldId id="283" r:id="rId8"/>
    <p:sldId id="284" r:id="rId9"/>
    <p:sldId id="285" r:id="rId10"/>
    <p:sldId id="291" r:id="rId11"/>
    <p:sldId id="286" r:id="rId12"/>
    <p:sldId id="288" r:id="rId13"/>
    <p:sldId id="287" r:id="rId14"/>
    <p:sldId id="307" r:id="rId15"/>
    <p:sldId id="309" r:id="rId16"/>
    <p:sldId id="301" r:id="rId17"/>
    <p:sldId id="315" r:id="rId18"/>
    <p:sldId id="293" r:id="rId19"/>
    <p:sldId id="294" r:id="rId20"/>
    <p:sldId id="308" r:id="rId21"/>
    <p:sldId id="310" r:id="rId22"/>
    <p:sldId id="265" r:id="rId23"/>
    <p:sldId id="318" r:id="rId24"/>
    <p:sldId id="314" r:id="rId25"/>
    <p:sldId id="305" r:id="rId26"/>
    <p:sldId id="316" r:id="rId27"/>
    <p:sldId id="317" r:id="rId28"/>
    <p:sldId id="306" r:id="rId29"/>
    <p:sldId id="302" r:id="rId30"/>
    <p:sldId id="298" r:id="rId31"/>
    <p:sldId id="312" r:id="rId32"/>
    <p:sldId id="313" r:id="rId33"/>
    <p:sldId id="311" r:id="rId34"/>
    <p:sldId id="303" r:id="rId35"/>
    <p:sldId id="319" r:id="rId36"/>
    <p:sldId id="304" r:id="rId37"/>
  </p:sldIdLst>
  <p:sldSz cx="18288000" cy="10287000"/>
  <p:notesSz cx="6858000" cy="9144000"/>
  <p:embeddedFontLst>
    <p:embeddedFont>
      <p:font typeface="Calibri" panose="020F0502020204030204" pitchFamily="34" charset="0"/>
      <p:regular r:id="rId39"/>
      <p:bold r:id="rId40"/>
      <p:italic r:id="rId41"/>
      <p:boldItalic r:id="rId42"/>
    </p:embeddedFont>
    <p:embeddedFont>
      <p:font typeface="Cuprum" panose="020B0604020202020204" charset="0"/>
      <p:regular r:id="rId43"/>
      <p:bold r:id="rId44"/>
      <p:italic r:id="rId45"/>
      <p:boldItalic r:id="rId46"/>
    </p:embeddedFont>
    <p:embeddedFont>
      <p:font typeface="Podkova" panose="020B0604020202020204" charset="0"/>
      <p:regular r:id="rId47"/>
      <p:bold r:id="rId48"/>
    </p:embeddedFont>
    <p:embeddedFont>
      <p:font typeface="Ubuntu" panose="020B050403060203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FFFFCC"/>
    <a:srgbClr val="FFCCFF"/>
    <a:srgbClr val="073069"/>
    <a:srgbClr val="5271FF"/>
    <a:srgbClr val="073169"/>
    <a:srgbClr val="0733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09A094-C5C4-492A-A293-ECC331FCCC67}" v="3" dt="2023-10-22T14:54:47.496"/>
  </p1510:revLst>
</p1510:revInfo>
</file>

<file path=ppt/tableStyles.xml><?xml version="1.0" encoding="utf-8"?>
<a:tblStyleLst xmlns:a="http://schemas.openxmlformats.org/drawingml/2006/main" def="{5A33B137-F87D-4E7E-8B33-7C31B7B1535C}">
  <a:tblStyle styleId="{5A33B137-F87D-4E7E-8B33-7C31B7B1535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19" autoAdjust="0"/>
    <p:restoredTop sz="94660"/>
  </p:normalViewPr>
  <p:slideViewPr>
    <p:cSldViewPr snapToGrid="0">
      <p:cViewPr>
        <p:scale>
          <a:sx n="44" d="100"/>
          <a:sy n="44" d="100"/>
        </p:scale>
        <p:origin x="360"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 name="Google Shape;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9732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889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94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9701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12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4882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8163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9601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6729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9386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608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9646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740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3136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868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88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8272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6236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93" name="Google Shape;4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530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93" name="Google Shape;4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530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93" name="Google Shape;4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530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681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263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0" name="Google Shape;90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139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99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1922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3525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791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974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68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3"/>
          <p:cNvSpPr txBox="1">
            <a:spLocks noGrp="1"/>
          </p:cNvSpPr>
          <p:nvPr>
            <p:ph type="ctrTitle"/>
          </p:nvPr>
        </p:nvSpPr>
        <p:spPr>
          <a:xfrm>
            <a:off x="4209800" y="1116550"/>
            <a:ext cx="93993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6000"/>
              <a:buFont typeface="Cuprum"/>
              <a:buNone/>
              <a:defRPr sz="6000" b="1">
                <a:solidFill>
                  <a:schemeClr val="lt1"/>
                </a:solidFill>
                <a:latin typeface="Cuprum"/>
                <a:ea typeface="Cuprum"/>
                <a:cs typeface="Cuprum"/>
                <a:sym typeface="Cupr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 name="Google Shape;12;p3"/>
          <p:cNvSpPr txBox="1">
            <a:spLocks noGrp="1"/>
          </p:cNvSpPr>
          <p:nvPr>
            <p:ph type="subTitle" idx="1"/>
          </p:nvPr>
        </p:nvSpPr>
        <p:spPr>
          <a:xfrm>
            <a:off x="3448700" y="2652925"/>
            <a:ext cx="10160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Font typeface="Ubuntu"/>
              <a:buNone/>
              <a:defRPr b="1">
                <a:solidFill>
                  <a:schemeClr val="lt1"/>
                </a:solidFill>
                <a:latin typeface="Ubuntu"/>
                <a:ea typeface="Ubuntu"/>
                <a:cs typeface="Ubuntu"/>
                <a:sym typeface="Ubuntu"/>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6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5402425" y="31093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b="0"/>
            </a:lvl1pPr>
            <a:lvl2pPr marL="914400" lvl="1" indent="-342900" algn="l">
              <a:spcBef>
                <a:spcPts val="360"/>
              </a:spcBef>
              <a:spcAft>
                <a:spcPts val="0"/>
              </a:spcAft>
              <a:buClr>
                <a:schemeClr val="dk1"/>
              </a:buClr>
              <a:buSzPts val="1800"/>
              <a:buChar char="–"/>
              <a:defRPr b="0"/>
            </a:lvl2pPr>
            <a:lvl3pPr marL="1371600" lvl="2" indent="-342900" algn="l">
              <a:spcBef>
                <a:spcPts val="360"/>
              </a:spcBef>
              <a:spcAft>
                <a:spcPts val="0"/>
              </a:spcAft>
              <a:buClr>
                <a:schemeClr val="dk1"/>
              </a:buClr>
              <a:buSzPts val="1800"/>
              <a:buChar char="•"/>
              <a:defRPr b="0"/>
            </a:lvl3pPr>
            <a:lvl4pPr marL="1828800" lvl="3" indent="-342900" algn="l">
              <a:spcBef>
                <a:spcPts val="360"/>
              </a:spcBef>
              <a:spcAft>
                <a:spcPts val="0"/>
              </a:spcAft>
              <a:buClr>
                <a:schemeClr val="dk1"/>
              </a:buClr>
              <a:buSzPts val="1800"/>
              <a:buChar char="–"/>
              <a:defRPr b="0"/>
            </a:lvl4pPr>
            <a:lvl5pPr marL="2286000" lvl="4" indent="-342900" algn="l">
              <a:spcBef>
                <a:spcPts val="360"/>
              </a:spcBef>
              <a:spcAft>
                <a:spcPts val="0"/>
              </a:spcAft>
              <a:buClr>
                <a:schemeClr val="dk1"/>
              </a:buClr>
              <a:buSzPts val="1800"/>
              <a:buChar char="»"/>
              <a:defRPr b="0"/>
            </a:lvl5pPr>
            <a:lvl6pPr marL="2743200" lvl="5" indent="-342900" algn="l">
              <a:spcBef>
                <a:spcPts val="360"/>
              </a:spcBef>
              <a:spcAft>
                <a:spcPts val="0"/>
              </a:spcAft>
              <a:buClr>
                <a:schemeClr val="dk1"/>
              </a:buClr>
              <a:buSzPts val="1800"/>
              <a:buChar char="•"/>
              <a:defRPr b="0"/>
            </a:lvl6pPr>
            <a:lvl7pPr marL="3200400" lvl="6" indent="-342900" algn="l">
              <a:spcBef>
                <a:spcPts val="360"/>
              </a:spcBef>
              <a:spcAft>
                <a:spcPts val="0"/>
              </a:spcAft>
              <a:buClr>
                <a:schemeClr val="dk1"/>
              </a:buClr>
              <a:buSzPts val="1800"/>
              <a:buChar char="•"/>
              <a:defRPr b="0"/>
            </a:lvl7pPr>
            <a:lvl8pPr marL="3657600" lvl="7" indent="-342900" algn="l">
              <a:spcBef>
                <a:spcPts val="360"/>
              </a:spcBef>
              <a:spcAft>
                <a:spcPts val="0"/>
              </a:spcAft>
              <a:buClr>
                <a:schemeClr val="dk1"/>
              </a:buClr>
              <a:buSzPts val="1800"/>
              <a:buChar char="•"/>
              <a:defRPr b="0"/>
            </a:lvl8pPr>
            <a:lvl9pPr marL="4114800" lvl="8" indent="-342900" algn="l">
              <a:spcBef>
                <a:spcPts val="360"/>
              </a:spcBef>
              <a:spcAft>
                <a:spcPts val="0"/>
              </a:spcAft>
              <a:buClr>
                <a:schemeClr val="dk1"/>
              </a:buClr>
              <a:buSzPts val="1800"/>
              <a:buChar char="•"/>
              <a:defRPr b="0"/>
            </a:lvl9pPr>
          </a:lstStyle>
          <a:p>
            <a:endParaRPr/>
          </a:p>
        </p:txBody>
      </p:sp>
      <p:sp>
        <p:nvSpPr>
          <p:cNvPr id="16" name="Google Shape;1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5"/>
          <p:cNvSpPr txBox="1">
            <a:spLocks noGrp="1"/>
          </p:cNvSpPr>
          <p:nvPr>
            <p:ph type="body" idx="1"/>
          </p:nvPr>
        </p:nvSpPr>
        <p:spPr>
          <a:xfrm>
            <a:off x="5038775" y="3572036"/>
            <a:ext cx="7772400" cy="28431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2000"/>
              <a:buNone/>
              <a:defRPr sz="2000"/>
            </a:lvl2pPr>
            <a:lvl3pPr marL="1371600" lvl="2" indent="-228600" algn="l">
              <a:spcBef>
                <a:spcPts val="320"/>
              </a:spcBef>
              <a:spcAft>
                <a:spcPts val="0"/>
              </a:spcAft>
              <a:buSzPts val="2000"/>
              <a:buNone/>
              <a:defRPr sz="2000"/>
            </a:lvl3pPr>
            <a:lvl4pPr marL="1828800" lvl="3" indent="-228600" algn="l">
              <a:spcBef>
                <a:spcPts val="280"/>
              </a:spcBef>
              <a:spcAft>
                <a:spcPts val="0"/>
              </a:spcAft>
              <a:buSzPts val="2000"/>
              <a:buNone/>
              <a:defRPr/>
            </a:lvl4pPr>
            <a:lvl5pPr marL="2286000" lvl="4" indent="-228600" algn="l">
              <a:spcBef>
                <a:spcPts val="280"/>
              </a:spcBef>
              <a:spcAft>
                <a:spcPts val="0"/>
              </a:spcAft>
              <a:buSzPts val="2000"/>
              <a:buNone/>
              <a:defRPr/>
            </a:lvl5pPr>
            <a:lvl6pPr marL="2743200" lvl="5" indent="-228600" algn="l">
              <a:spcBef>
                <a:spcPts val="280"/>
              </a:spcBef>
              <a:spcAft>
                <a:spcPts val="0"/>
              </a:spcAft>
              <a:buSzPts val="2000"/>
              <a:buNone/>
              <a:defRPr/>
            </a:lvl6pPr>
            <a:lvl7pPr marL="3200400" lvl="6" indent="-228600" algn="l">
              <a:spcBef>
                <a:spcPts val="280"/>
              </a:spcBef>
              <a:spcAft>
                <a:spcPts val="0"/>
              </a:spcAft>
              <a:buSzPts val="2000"/>
              <a:buNone/>
              <a:defRPr/>
            </a:lvl7pPr>
            <a:lvl8pPr marL="3657600" lvl="7" indent="-228600" algn="l">
              <a:spcBef>
                <a:spcPts val="280"/>
              </a:spcBef>
              <a:spcAft>
                <a:spcPts val="0"/>
              </a:spcAft>
              <a:buSzPts val="2000"/>
              <a:buNone/>
              <a:defRPr/>
            </a:lvl8pPr>
            <a:lvl9pPr marL="4114800" lvl="8" indent="-228600" algn="l">
              <a:spcBef>
                <a:spcPts val="280"/>
              </a:spcBef>
              <a:spcAft>
                <a:spcPts val="0"/>
              </a:spcAft>
              <a:buSzPts val="2000"/>
              <a:buNone/>
              <a:defRPr/>
            </a:lvl9pPr>
          </a:lstStyle>
          <a:p>
            <a:endParaRPr/>
          </a:p>
        </p:txBody>
      </p:sp>
      <p:sp>
        <p:nvSpPr>
          <p:cNvPr id="19" name="Google Shape;19;p5"/>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
        <p:cNvGrpSpPr/>
        <p:nvPr/>
      </p:nvGrpSpPr>
      <p:grpSpPr>
        <a:xfrm>
          <a:off x="0" y="0"/>
          <a:ext cx="0" cy="0"/>
          <a:chOff x="0" y="0"/>
          <a:chExt cx="0" cy="0"/>
        </a:xfrm>
      </p:grpSpPr>
      <p:sp>
        <p:nvSpPr>
          <p:cNvPr id="21" name="Google Shape;21;p6"/>
          <p:cNvSpPr txBox="1">
            <a:spLocks noGrp="1"/>
          </p:cNvSpPr>
          <p:nvPr>
            <p:ph type="body" idx="1"/>
          </p:nvPr>
        </p:nvSpPr>
        <p:spPr>
          <a:xfrm>
            <a:off x="4367950" y="3628575"/>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2" name="Google Shape;22;p6"/>
          <p:cNvSpPr txBox="1">
            <a:spLocks noGrp="1"/>
          </p:cNvSpPr>
          <p:nvPr>
            <p:ph type="body" idx="2"/>
          </p:nvPr>
        </p:nvSpPr>
        <p:spPr>
          <a:xfrm>
            <a:off x="8558950" y="3628575"/>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3" name="Google Shape;23;p6"/>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
        <p:cNvGrpSpPr/>
        <p:nvPr/>
      </p:nvGrpSpPr>
      <p:grpSpPr>
        <a:xfrm>
          <a:off x="0" y="0"/>
          <a:ext cx="0" cy="0"/>
          <a:chOff x="0" y="0"/>
          <a:chExt cx="0" cy="0"/>
        </a:xfrm>
      </p:grpSpPr>
      <p:sp>
        <p:nvSpPr>
          <p:cNvPr id="27" name="Google Shape;27;p8"/>
          <p:cNvSpPr>
            <a:spLocks noGrp="1"/>
          </p:cNvSpPr>
          <p:nvPr>
            <p:ph type="pic" idx="2"/>
          </p:nvPr>
        </p:nvSpPr>
        <p:spPr>
          <a:xfrm>
            <a:off x="8905806" y="2057400"/>
            <a:ext cx="8125500" cy="6094200"/>
          </a:xfrm>
          <a:prstGeom prst="rect">
            <a:avLst/>
          </a:prstGeom>
          <a:noFill/>
          <a:ln>
            <a:noFill/>
          </a:ln>
        </p:spPr>
      </p:sp>
      <p:sp>
        <p:nvSpPr>
          <p:cNvPr id="28" name="Google Shape;28;p8"/>
          <p:cNvSpPr txBox="1">
            <a:spLocks noGrp="1"/>
          </p:cNvSpPr>
          <p:nvPr>
            <p:ph type="title"/>
          </p:nvPr>
        </p:nvSpPr>
        <p:spPr>
          <a:xfrm>
            <a:off x="976450" y="2140775"/>
            <a:ext cx="60102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8"/>
          <p:cNvSpPr txBox="1">
            <a:spLocks noGrp="1"/>
          </p:cNvSpPr>
          <p:nvPr>
            <p:ph type="body" idx="1"/>
          </p:nvPr>
        </p:nvSpPr>
        <p:spPr>
          <a:xfrm>
            <a:off x="1236100" y="4407475"/>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9">
              <a:alphaModFix/>
            </a:blip>
            <a:stretch>
              <a:fillRect t="-75854" b="-75844"/>
            </a:stretch>
          </a:blipFill>
          <a:ln>
            <a:noFill/>
          </a:ln>
        </p:spPr>
      </p:sp>
      <p:sp>
        <p:nvSpPr>
          <p:cNvPr id="7" name="Google Shape;7;p1"/>
          <p:cNvSpPr txBox="1">
            <a:spLocks noGrp="1"/>
          </p:cNvSpPr>
          <p:nvPr>
            <p:ph type="title"/>
          </p:nvPr>
        </p:nvSpPr>
        <p:spPr>
          <a:xfrm>
            <a:off x="4092075" y="1069763"/>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7000"/>
              <a:buFont typeface="Cuprum"/>
              <a:buNone/>
              <a:defRPr sz="7000" b="1" i="0" u="none" strike="noStrike" cap="none">
                <a:solidFill>
                  <a:schemeClr val="lt1"/>
                </a:solidFill>
                <a:latin typeface="Cuprum"/>
                <a:ea typeface="Cuprum"/>
                <a:cs typeface="Cuprum"/>
                <a:sym typeface="Cupr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5694500" y="403427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Char char="•"/>
              <a:defRPr sz="3200" i="0" u="none" strike="noStrike" cap="none">
                <a:solidFill>
                  <a:schemeClr val="lt1"/>
                </a:solidFill>
              </a:defRPr>
            </a:lvl1pPr>
            <a:lvl2pPr marL="914400" marR="0" lvl="1" indent="-406400" algn="l" rtl="0">
              <a:spcBef>
                <a:spcPts val="560"/>
              </a:spcBef>
              <a:spcAft>
                <a:spcPts val="0"/>
              </a:spcAft>
              <a:buClr>
                <a:schemeClr val="lt1"/>
              </a:buClr>
              <a:buSzPts val="2800"/>
              <a:buChar char="–"/>
              <a:defRPr sz="2800" i="0" u="none" strike="noStrike" cap="none">
                <a:solidFill>
                  <a:schemeClr val="lt1"/>
                </a:solidFill>
              </a:defRPr>
            </a:lvl2pPr>
            <a:lvl3pPr marL="1371600" marR="0" lvl="2" indent="-381000" algn="l" rtl="0">
              <a:spcBef>
                <a:spcPts val="480"/>
              </a:spcBef>
              <a:spcAft>
                <a:spcPts val="0"/>
              </a:spcAft>
              <a:buClr>
                <a:schemeClr val="lt1"/>
              </a:buClr>
              <a:buSzPts val="2400"/>
              <a:buChar char="•"/>
              <a:defRPr sz="2400" i="0" u="none" strike="noStrike" cap="none">
                <a:solidFill>
                  <a:schemeClr val="lt1"/>
                </a:solidFill>
              </a:defRPr>
            </a:lvl3pPr>
            <a:lvl4pPr marL="1828800" marR="0" lvl="3" indent="-355600" algn="l" rtl="0">
              <a:spcBef>
                <a:spcPts val="400"/>
              </a:spcBef>
              <a:spcAft>
                <a:spcPts val="0"/>
              </a:spcAft>
              <a:buClr>
                <a:schemeClr val="lt1"/>
              </a:buClr>
              <a:buSzPts val="2000"/>
              <a:buChar char="–"/>
              <a:defRPr sz="2000" i="0" u="none" strike="noStrike" cap="none">
                <a:solidFill>
                  <a:schemeClr val="lt1"/>
                </a:solidFill>
              </a:defRPr>
            </a:lvl4pPr>
            <a:lvl5pPr marL="2286000" marR="0" lvl="4" indent="-355600" algn="l" rtl="0">
              <a:spcBef>
                <a:spcPts val="400"/>
              </a:spcBef>
              <a:spcAft>
                <a:spcPts val="0"/>
              </a:spcAft>
              <a:buClr>
                <a:schemeClr val="lt1"/>
              </a:buClr>
              <a:buSzPts val="2000"/>
              <a:buChar char="»"/>
              <a:defRPr sz="2000" i="0" u="none" strike="noStrike" cap="none">
                <a:solidFill>
                  <a:schemeClr val="lt1"/>
                </a:solidFill>
              </a:defRPr>
            </a:lvl5pPr>
            <a:lvl6pPr marL="2743200" marR="0" lvl="5" indent="-355600" algn="l" rtl="0">
              <a:spcBef>
                <a:spcPts val="400"/>
              </a:spcBef>
              <a:spcAft>
                <a:spcPts val="0"/>
              </a:spcAft>
              <a:buClr>
                <a:schemeClr val="lt1"/>
              </a:buClr>
              <a:buSzPts val="2000"/>
              <a:buChar char="•"/>
              <a:defRPr sz="2000" i="0" u="none" strike="noStrike" cap="none">
                <a:solidFill>
                  <a:schemeClr val="lt1"/>
                </a:solidFill>
              </a:defRPr>
            </a:lvl6pPr>
            <a:lvl7pPr marL="3200400" marR="0" lvl="6" indent="-355600" algn="l" rtl="0">
              <a:spcBef>
                <a:spcPts val="400"/>
              </a:spcBef>
              <a:spcAft>
                <a:spcPts val="0"/>
              </a:spcAft>
              <a:buClr>
                <a:schemeClr val="lt1"/>
              </a:buClr>
              <a:buSzPts val="2000"/>
              <a:buChar char="•"/>
              <a:defRPr sz="2000" i="0" u="none" strike="noStrike" cap="none">
                <a:solidFill>
                  <a:schemeClr val="lt1"/>
                </a:solidFill>
              </a:defRPr>
            </a:lvl7pPr>
            <a:lvl8pPr marL="3657600" marR="0" lvl="7" indent="-355600" algn="l" rtl="0">
              <a:spcBef>
                <a:spcPts val="400"/>
              </a:spcBef>
              <a:spcAft>
                <a:spcPts val="0"/>
              </a:spcAft>
              <a:buClr>
                <a:schemeClr val="lt1"/>
              </a:buClr>
              <a:buSzPts val="2000"/>
              <a:buChar char="•"/>
              <a:defRPr sz="2000" i="0" u="none" strike="noStrike" cap="none">
                <a:solidFill>
                  <a:schemeClr val="lt1"/>
                </a:solidFill>
              </a:defRPr>
            </a:lvl8pPr>
            <a:lvl9pPr marL="4114800" marR="0" lvl="8" indent="-355600" algn="l" rtl="0">
              <a:spcBef>
                <a:spcPts val="400"/>
              </a:spcBef>
              <a:spcAft>
                <a:spcPts val="0"/>
              </a:spcAft>
              <a:buClr>
                <a:schemeClr val="lt1"/>
              </a:buClr>
              <a:buSzPts val="2000"/>
              <a:buChar char="•"/>
              <a:defRPr sz="2000" i="0" u="none" strike="noStrike" cap="none">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png"/><Relationship Id="rId7"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1.png"/><Relationship Id="rId7"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sp>
        <p:nvSpPr>
          <p:cNvPr id="35" name="Google Shape;35;p9"/>
          <p:cNvSpPr txBox="1"/>
          <p:nvPr/>
        </p:nvSpPr>
        <p:spPr>
          <a:xfrm>
            <a:off x="337397" y="2377181"/>
            <a:ext cx="9937800" cy="400083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999" dirty="0">
                <a:solidFill>
                  <a:srgbClr val="FFFFFF"/>
                </a:solidFill>
                <a:latin typeface="Cuprum"/>
                <a:ea typeface="Cuprum"/>
                <a:cs typeface="Cuprum"/>
                <a:sym typeface="Cuprum"/>
              </a:rPr>
              <a:t>A1 - </a:t>
            </a:r>
            <a:r>
              <a:rPr lang="en-US" sz="12999" dirty="0" err="1">
                <a:solidFill>
                  <a:srgbClr val="FFFFFF"/>
                </a:solidFill>
                <a:latin typeface="Cuprum"/>
                <a:ea typeface="Cuprum"/>
                <a:cs typeface="Cuprum"/>
                <a:sym typeface="Cuprum"/>
              </a:rPr>
              <a:t>Needfinding</a:t>
            </a:r>
            <a:endParaRPr lang="en-US" dirty="0"/>
          </a:p>
        </p:txBody>
      </p:sp>
      <p:grpSp>
        <p:nvGrpSpPr>
          <p:cNvPr id="36" name="Google Shape;36;p9"/>
          <p:cNvGrpSpPr/>
          <p:nvPr/>
        </p:nvGrpSpPr>
        <p:grpSpPr>
          <a:xfrm rot="10800000">
            <a:off x="8975074" y="9010026"/>
            <a:ext cx="337852" cy="337852"/>
            <a:chOff x="0" y="0"/>
            <a:chExt cx="812800" cy="812800"/>
          </a:xfrm>
        </p:grpSpPr>
        <p:sp>
          <p:nvSpPr>
            <p:cNvPr id="37" name="Google Shape;3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 name="Google Shape;39;p9"/>
          <p:cNvGrpSpPr/>
          <p:nvPr/>
        </p:nvGrpSpPr>
        <p:grpSpPr>
          <a:xfrm rot="10800000">
            <a:off x="4916056" y="9286875"/>
            <a:ext cx="337852" cy="337852"/>
            <a:chOff x="0" y="0"/>
            <a:chExt cx="812800" cy="812800"/>
          </a:xfrm>
        </p:grpSpPr>
        <p:sp>
          <p:nvSpPr>
            <p:cNvPr id="40" name="Google Shape;4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 name="Google Shape;42;p9"/>
          <p:cNvSpPr/>
          <p:nvPr/>
        </p:nvSpPr>
        <p:spPr>
          <a:xfrm rot="-5400000">
            <a:off x="1076325" y="8405961"/>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cxnSp>
        <p:nvCxnSpPr>
          <p:cNvPr id="43" name="Google Shape;43;p9"/>
          <p:cNvCxnSpPr/>
          <p:nvPr/>
        </p:nvCxnSpPr>
        <p:spPr>
          <a:xfrm>
            <a:off x="2482834" y="9398651"/>
            <a:ext cx="2602148" cy="0"/>
          </a:xfrm>
          <a:prstGeom prst="straightConnector1">
            <a:avLst/>
          </a:prstGeom>
          <a:noFill/>
          <a:ln w="117475" cap="flat" cmpd="sng">
            <a:solidFill>
              <a:srgbClr val="5271FF"/>
            </a:solidFill>
            <a:prstDash val="solid"/>
            <a:round/>
            <a:headEnd type="none" w="sm" len="sm"/>
            <a:tailEnd type="none" w="sm" len="sm"/>
          </a:ln>
        </p:spPr>
      </p:cxnSp>
      <p:cxnSp>
        <p:nvCxnSpPr>
          <p:cNvPr id="44" name="Google Shape;44;p9"/>
          <p:cNvCxnSpPr/>
          <p:nvPr/>
        </p:nvCxnSpPr>
        <p:spPr>
          <a:xfrm>
            <a:off x="2416351" y="8945381"/>
            <a:ext cx="3960584" cy="0"/>
          </a:xfrm>
          <a:prstGeom prst="straightConnector1">
            <a:avLst/>
          </a:prstGeom>
          <a:noFill/>
          <a:ln w="117475" cap="flat" cmpd="sng">
            <a:solidFill>
              <a:srgbClr val="5271FF"/>
            </a:solidFill>
            <a:prstDash val="solid"/>
            <a:round/>
            <a:headEnd type="none" w="sm" len="sm"/>
            <a:tailEnd type="none" w="sm" len="sm"/>
          </a:ln>
        </p:spPr>
      </p:cxnSp>
      <p:cxnSp>
        <p:nvCxnSpPr>
          <p:cNvPr id="45" name="Google Shape;45;p9"/>
          <p:cNvCxnSpPr/>
          <p:nvPr/>
        </p:nvCxnSpPr>
        <p:spPr>
          <a:xfrm>
            <a:off x="5253908" y="7284368"/>
            <a:ext cx="0" cy="1673270"/>
          </a:xfrm>
          <a:prstGeom prst="straightConnector1">
            <a:avLst/>
          </a:prstGeom>
          <a:noFill/>
          <a:ln w="104775" cap="flat" cmpd="sng">
            <a:solidFill>
              <a:srgbClr val="5271FF"/>
            </a:solidFill>
            <a:prstDash val="solid"/>
            <a:round/>
            <a:headEnd type="none" w="sm" len="sm"/>
            <a:tailEnd type="none" w="sm" len="sm"/>
          </a:ln>
        </p:spPr>
      </p:cxnSp>
      <p:grpSp>
        <p:nvGrpSpPr>
          <p:cNvPr id="46" name="Google Shape;46;p9"/>
          <p:cNvGrpSpPr/>
          <p:nvPr/>
        </p:nvGrpSpPr>
        <p:grpSpPr>
          <a:xfrm>
            <a:off x="3346627" y="6649244"/>
            <a:ext cx="3814562" cy="1020604"/>
            <a:chOff x="0" y="-57150"/>
            <a:chExt cx="1732544" cy="463550"/>
          </a:xfrm>
          <a:effectLst>
            <a:glow rad="228600">
              <a:schemeClr val="accent4">
                <a:satMod val="175000"/>
                <a:alpha val="40000"/>
              </a:schemeClr>
            </a:glow>
          </a:effectLst>
        </p:grpSpPr>
        <p:sp>
          <p:nvSpPr>
            <p:cNvPr id="47" name="Google Shape;47;p9"/>
            <p:cNvSpPr/>
            <p:nvPr/>
          </p:nvSpPr>
          <p:spPr>
            <a:xfrm>
              <a:off x="0" y="0"/>
              <a:ext cx="1732544" cy="406400"/>
            </a:xfrm>
            <a:custGeom>
              <a:avLst/>
              <a:gdLst/>
              <a:ahLst/>
              <a:cxnLst/>
              <a:rect l="l" t="t" r="r" b="b"/>
              <a:pathLst>
                <a:path w="1732544" h="406400" extrusionOk="0">
                  <a:moveTo>
                    <a:pt x="1529344" y="0"/>
                  </a:moveTo>
                  <a:cubicBezTo>
                    <a:pt x="1641568" y="0"/>
                    <a:pt x="1732544" y="90976"/>
                    <a:pt x="1732544" y="203200"/>
                  </a:cubicBezTo>
                  <a:cubicBezTo>
                    <a:pt x="1732544" y="315424"/>
                    <a:pt x="1641568" y="406400"/>
                    <a:pt x="1529344" y="406400"/>
                  </a:cubicBezTo>
                  <a:lnTo>
                    <a:pt x="203200" y="406400"/>
                  </a:lnTo>
                  <a:cubicBezTo>
                    <a:pt x="90976" y="406400"/>
                    <a:pt x="0" y="315424"/>
                    <a:pt x="0" y="203200"/>
                  </a:cubicBezTo>
                  <a:cubicBezTo>
                    <a:pt x="0" y="90976"/>
                    <a:pt x="90976" y="0"/>
                    <a:pt x="203200" y="0"/>
                  </a:cubicBezTo>
                  <a:close/>
                </a:path>
              </a:pathLst>
            </a:custGeom>
            <a:solidFill>
              <a:srgbClr val="5271FF"/>
            </a:solidFill>
            <a:ln w="47625" cap="sq" cmpd="sng">
              <a:solidFill>
                <a:srgbClr val="5271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p:nvPr/>
          </p:nvSpPr>
          <p:spPr>
            <a:xfrm>
              <a:off x="0" y="-57150"/>
              <a:ext cx="812800" cy="463550"/>
            </a:xfrm>
            <a:prstGeom prst="rect">
              <a:avLst/>
            </a:prstGeom>
            <a:noFill/>
            <a:ln>
              <a:noFill/>
            </a:ln>
          </p:spPr>
          <p:txBody>
            <a:bodyPr spcFirstLastPara="1" wrap="square" lIns="62575" tIns="62575" rIns="62575" bIns="62575"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49" name="Google Shape;49;p9"/>
          <p:cNvGrpSpPr/>
          <p:nvPr/>
        </p:nvGrpSpPr>
        <p:grpSpPr>
          <a:xfrm rot="10800000">
            <a:off x="6208009" y="8722037"/>
            <a:ext cx="337852" cy="337852"/>
            <a:chOff x="0" y="0"/>
            <a:chExt cx="812800" cy="812800"/>
          </a:xfrm>
        </p:grpSpPr>
        <p:sp>
          <p:nvSpPr>
            <p:cNvPr id="50" name="Google Shape;5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2" name="Google Shape;52;p9"/>
          <p:cNvCxnSpPr/>
          <p:nvPr/>
        </p:nvCxnSpPr>
        <p:spPr>
          <a:xfrm rot="10800000">
            <a:off x="17818624" y="1028700"/>
            <a:ext cx="52388" cy="8150252"/>
          </a:xfrm>
          <a:prstGeom prst="straightConnector1">
            <a:avLst/>
          </a:prstGeom>
          <a:noFill/>
          <a:ln w="104775" cap="flat" cmpd="sng">
            <a:solidFill>
              <a:srgbClr val="5271FF"/>
            </a:solidFill>
            <a:prstDash val="solid"/>
            <a:round/>
            <a:headEnd type="none" w="sm" len="sm"/>
            <a:tailEnd type="none" w="sm" len="sm"/>
          </a:ln>
        </p:spPr>
      </p:cxnSp>
      <p:grpSp>
        <p:nvGrpSpPr>
          <p:cNvPr id="53" name="Google Shape;53;p9"/>
          <p:cNvGrpSpPr/>
          <p:nvPr/>
        </p:nvGrpSpPr>
        <p:grpSpPr>
          <a:xfrm rot="10800000">
            <a:off x="17702085" y="2517786"/>
            <a:ext cx="337852" cy="337852"/>
            <a:chOff x="0" y="0"/>
            <a:chExt cx="812800" cy="812800"/>
          </a:xfrm>
        </p:grpSpPr>
        <p:sp>
          <p:nvSpPr>
            <p:cNvPr id="54" name="Google Shape;5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6" name="Google Shape;56;p9"/>
          <p:cNvCxnSpPr/>
          <p:nvPr/>
        </p:nvCxnSpPr>
        <p:spPr>
          <a:xfrm>
            <a:off x="2416351" y="9171457"/>
            <a:ext cx="15304784" cy="0"/>
          </a:xfrm>
          <a:prstGeom prst="straightConnector1">
            <a:avLst/>
          </a:prstGeom>
          <a:noFill/>
          <a:ln w="117475" cap="flat" cmpd="sng">
            <a:solidFill>
              <a:srgbClr val="5271FF"/>
            </a:solidFill>
            <a:prstDash val="solid"/>
            <a:round/>
            <a:headEnd type="none" w="sm" len="sm"/>
            <a:tailEnd type="none" w="sm" len="sm"/>
          </a:ln>
        </p:spPr>
      </p:cxnSp>
      <p:grpSp>
        <p:nvGrpSpPr>
          <p:cNvPr id="57" name="Google Shape;57;p9"/>
          <p:cNvGrpSpPr/>
          <p:nvPr/>
        </p:nvGrpSpPr>
        <p:grpSpPr>
          <a:xfrm rot="10800000">
            <a:off x="17702085" y="6892365"/>
            <a:ext cx="337852" cy="337852"/>
            <a:chOff x="0" y="0"/>
            <a:chExt cx="812800" cy="812800"/>
          </a:xfrm>
        </p:grpSpPr>
        <p:sp>
          <p:nvSpPr>
            <p:cNvPr id="58" name="Google Shape;5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 name="Google Shape;60;p9"/>
          <p:cNvGrpSpPr/>
          <p:nvPr/>
        </p:nvGrpSpPr>
        <p:grpSpPr>
          <a:xfrm rot="10800000">
            <a:off x="17649697" y="9010026"/>
            <a:ext cx="337852" cy="337852"/>
            <a:chOff x="0" y="0"/>
            <a:chExt cx="812800" cy="812800"/>
          </a:xfrm>
        </p:grpSpPr>
        <p:sp>
          <p:nvSpPr>
            <p:cNvPr id="61" name="Google Shape;6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63;p9"/>
          <p:cNvSpPr/>
          <p:nvPr/>
        </p:nvSpPr>
        <p:spPr>
          <a:xfrm rot="-5400000">
            <a:off x="8541811" y="275867"/>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cxnSp>
        <p:nvCxnSpPr>
          <p:cNvPr id="64" name="Google Shape;64;p9"/>
          <p:cNvCxnSpPr/>
          <p:nvPr/>
        </p:nvCxnSpPr>
        <p:spPr>
          <a:xfrm rot="10800000">
            <a:off x="9963968" y="807386"/>
            <a:ext cx="5312951" cy="0"/>
          </a:xfrm>
          <a:prstGeom prst="straightConnector1">
            <a:avLst/>
          </a:prstGeom>
          <a:noFill/>
          <a:ln w="117475" cap="flat" cmpd="sng">
            <a:solidFill>
              <a:srgbClr val="5271FF"/>
            </a:solidFill>
            <a:prstDash val="solid"/>
            <a:round/>
            <a:headEnd type="none" w="sm" len="sm"/>
            <a:tailEnd type="none" w="sm" len="sm"/>
          </a:ln>
        </p:spPr>
      </p:cxnSp>
      <p:cxnSp>
        <p:nvCxnSpPr>
          <p:cNvPr id="65" name="Google Shape;65;p9"/>
          <p:cNvCxnSpPr/>
          <p:nvPr/>
        </p:nvCxnSpPr>
        <p:spPr>
          <a:xfrm>
            <a:off x="9401967" y="1028700"/>
            <a:ext cx="8469044" cy="0"/>
          </a:xfrm>
          <a:prstGeom prst="straightConnector1">
            <a:avLst/>
          </a:prstGeom>
          <a:noFill/>
          <a:ln w="117475" cap="flat" cmpd="sng">
            <a:solidFill>
              <a:srgbClr val="5271FF"/>
            </a:solidFill>
            <a:prstDash val="solid"/>
            <a:round/>
            <a:headEnd type="none" w="sm" len="sm"/>
            <a:tailEnd type="none" w="sm" len="sm"/>
          </a:ln>
        </p:spPr>
      </p:cxnSp>
      <p:grpSp>
        <p:nvGrpSpPr>
          <p:cNvPr id="66" name="Google Shape;66;p9"/>
          <p:cNvGrpSpPr/>
          <p:nvPr/>
        </p:nvGrpSpPr>
        <p:grpSpPr>
          <a:xfrm rot="10800000">
            <a:off x="17649697" y="859774"/>
            <a:ext cx="337852" cy="337852"/>
            <a:chOff x="0" y="0"/>
            <a:chExt cx="812800" cy="812800"/>
          </a:xfrm>
        </p:grpSpPr>
        <p:sp>
          <p:nvSpPr>
            <p:cNvPr id="67" name="Google Shape;6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 name="Google Shape;69;p9"/>
          <p:cNvGrpSpPr/>
          <p:nvPr/>
        </p:nvGrpSpPr>
        <p:grpSpPr>
          <a:xfrm rot="10800000">
            <a:off x="15107993" y="586073"/>
            <a:ext cx="337852" cy="337852"/>
            <a:chOff x="0" y="0"/>
            <a:chExt cx="812800" cy="812800"/>
          </a:xfrm>
        </p:grpSpPr>
        <p:sp>
          <p:nvSpPr>
            <p:cNvPr id="70" name="Google Shape;7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 name="Google Shape;72;p9"/>
          <p:cNvGrpSpPr/>
          <p:nvPr/>
        </p:nvGrpSpPr>
        <p:grpSpPr>
          <a:xfrm rot="10800000">
            <a:off x="9899817" y="1132264"/>
            <a:ext cx="337852" cy="337852"/>
            <a:chOff x="0" y="0"/>
            <a:chExt cx="812800" cy="812800"/>
          </a:xfrm>
        </p:grpSpPr>
        <p:sp>
          <p:nvSpPr>
            <p:cNvPr id="73" name="Google Shape;7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5" name="Google Shape;75;p9"/>
          <p:cNvSpPr txBox="1"/>
          <p:nvPr/>
        </p:nvSpPr>
        <p:spPr>
          <a:xfrm>
            <a:off x="3688491" y="6733997"/>
            <a:ext cx="3191795" cy="862416"/>
          </a:xfrm>
          <a:prstGeom prst="rect">
            <a:avLst/>
          </a:prstGeom>
          <a:noFill/>
          <a:ln>
            <a:noFill/>
          </a:ln>
        </p:spPr>
        <p:txBody>
          <a:bodyPr spcFirstLastPara="1" wrap="square" lIns="0" tIns="0" rIns="0" bIns="0" anchor="t" anchorCtr="0">
            <a:spAutoFit/>
          </a:bodyPr>
          <a:lstStyle/>
          <a:p>
            <a:pPr marL="0" marR="0" lvl="0" indent="0" algn="ctr" rtl="0">
              <a:lnSpc>
                <a:spcPct val="130016"/>
              </a:lnSpc>
              <a:spcBef>
                <a:spcPts val="0"/>
              </a:spcBef>
              <a:spcAft>
                <a:spcPts val="0"/>
              </a:spcAft>
              <a:buNone/>
            </a:pPr>
            <a:r>
              <a:rPr lang="en-US" sz="4311" b="0" i="0" u="none" strike="noStrike" cap="none" dirty="0">
                <a:solidFill>
                  <a:srgbClr val="FFFFFF"/>
                </a:solidFill>
                <a:latin typeface="Podkova"/>
                <a:ea typeface="Podkova"/>
                <a:cs typeface="Podkova"/>
                <a:sym typeface="Podkova"/>
              </a:rPr>
              <a:t>Presentation</a:t>
            </a:r>
            <a:endParaRPr dirty="0"/>
          </a:p>
        </p:txBody>
      </p:sp>
      <p:grpSp>
        <p:nvGrpSpPr>
          <p:cNvPr id="76" name="Google Shape;76;p9"/>
          <p:cNvGrpSpPr/>
          <p:nvPr/>
        </p:nvGrpSpPr>
        <p:grpSpPr>
          <a:xfrm>
            <a:off x="-1828012" y="859774"/>
            <a:ext cx="4070784" cy="1526932"/>
            <a:chOff x="0" y="0"/>
            <a:chExt cx="5427713" cy="2035910"/>
          </a:xfrm>
        </p:grpSpPr>
        <p:sp>
          <p:nvSpPr>
            <p:cNvPr id="77" name="Google Shape;77;p9"/>
            <p:cNvSpPr/>
            <p:nvPr/>
          </p:nvSpPr>
          <p:spPr>
            <a:xfrm rot="5400000">
              <a:off x="3391803" y="0"/>
              <a:ext cx="2035910" cy="2035910"/>
            </a:xfrm>
            <a:custGeom>
              <a:avLst/>
              <a:gdLst/>
              <a:ahLst/>
              <a:cxnLst/>
              <a:rect l="l" t="t" r="r" b="b"/>
              <a:pathLst>
                <a:path w="2035910" h="2035910" extrusionOk="0">
                  <a:moveTo>
                    <a:pt x="0" y="0"/>
                  </a:moveTo>
                  <a:lnTo>
                    <a:pt x="2035910" y="0"/>
                  </a:lnTo>
                  <a:lnTo>
                    <a:pt x="2035910" y="2035910"/>
                  </a:lnTo>
                  <a:lnTo>
                    <a:pt x="0" y="2035910"/>
                  </a:lnTo>
                  <a:lnTo>
                    <a:pt x="0" y="0"/>
                  </a:lnTo>
                  <a:close/>
                </a:path>
              </a:pathLst>
            </a:custGeom>
            <a:blipFill rotWithShape="1">
              <a:blip r:embed="rId4">
                <a:alphaModFix/>
              </a:blip>
              <a:stretch>
                <a:fillRect/>
              </a:stretch>
            </a:blipFill>
            <a:ln>
              <a:noFill/>
            </a:ln>
          </p:spPr>
          <p:txBody>
            <a:bodyPr/>
            <a:lstStyle/>
            <a:p>
              <a:endParaRPr lang="it-IT"/>
            </a:p>
          </p:txBody>
        </p:sp>
        <p:cxnSp>
          <p:nvCxnSpPr>
            <p:cNvPr id="78" name="Google Shape;78;p9"/>
            <p:cNvCxnSpPr/>
            <p:nvPr/>
          </p:nvCxnSpPr>
          <p:spPr>
            <a:xfrm rot="10800000">
              <a:off x="19337" y="716476"/>
              <a:ext cx="3469531" cy="0"/>
            </a:xfrm>
            <a:prstGeom prst="straightConnector1">
              <a:avLst/>
            </a:prstGeom>
            <a:noFill/>
            <a:ln w="117475" cap="flat" cmpd="sng">
              <a:solidFill>
                <a:srgbClr val="5271FF"/>
              </a:solidFill>
              <a:prstDash val="solid"/>
              <a:round/>
              <a:headEnd type="none" w="sm" len="sm"/>
              <a:tailEnd type="none" w="sm" len="sm"/>
            </a:ln>
          </p:spPr>
        </p:cxnSp>
        <p:cxnSp>
          <p:nvCxnSpPr>
            <p:cNvPr id="79" name="Google Shape;79;p9"/>
            <p:cNvCxnSpPr/>
            <p:nvPr/>
          </p:nvCxnSpPr>
          <p:spPr>
            <a:xfrm rot="10800000">
              <a:off x="0" y="1312470"/>
              <a:ext cx="3558718" cy="0"/>
            </a:xfrm>
            <a:prstGeom prst="straightConnector1">
              <a:avLst/>
            </a:prstGeom>
            <a:noFill/>
            <a:ln w="117475" cap="flat" cmpd="sng">
              <a:solidFill>
                <a:srgbClr val="5271FF"/>
              </a:solidFill>
              <a:prstDash val="solid"/>
              <a:round/>
              <a:headEnd type="none" w="sm" len="sm"/>
              <a:tailEnd type="none" w="sm" len="sm"/>
            </a:ln>
          </p:spPr>
        </p:cxnSp>
        <p:cxnSp>
          <p:nvCxnSpPr>
            <p:cNvPr id="80" name="Google Shape;80;p9"/>
            <p:cNvCxnSpPr/>
            <p:nvPr/>
          </p:nvCxnSpPr>
          <p:spPr>
            <a:xfrm rot="10800000">
              <a:off x="6491" y="1013398"/>
              <a:ext cx="3571021" cy="0"/>
            </a:xfrm>
            <a:prstGeom prst="straightConnector1">
              <a:avLst/>
            </a:prstGeom>
            <a:noFill/>
            <a:ln w="117475" cap="flat" cmpd="sng">
              <a:solidFill>
                <a:srgbClr val="5271FF"/>
              </a:solidFill>
              <a:prstDash val="solid"/>
              <a:round/>
              <a:headEnd type="none" w="sm" len="sm"/>
              <a:tailEnd type="none" w="sm" len="sm"/>
            </a:ln>
          </p:spPr>
        </p:cxnSp>
      </p:grpSp>
      <p:pic>
        <p:nvPicPr>
          <p:cNvPr id="3" name="Immagine 2" descr="Immagine che contiene Carattere, Elementi grafici, logo, testo&#10;&#10;Descrizione generata automaticamente">
            <a:extLst>
              <a:ext uri="{FF2B5EF4-FFF2-40B4-BE49-F238E27FC236}">
                <a16:creationId xmlns:a16="http://schemas.microsoft.com/office/drawing/2014/main" id="{3E1A5036-9719-C728-6DFF-ADB58BD78C68}"/>
              </a:ext>
            </a:extLst>
          </p:cNvPr>
          <p:cNvPicPr>
            <a:picLocks noChangeAspect="1"/>
          </p:cNvPicPr>
          <p:nvPr/>
        </p:nvPicPr>
        <p:blipFill>
          <a:blip r:embed="rId5">
            <a:lum bright="70000" contrast="-70000"/>
          </a:blip>
          <a:stretch>
            <a:fillRect/>
          </a:stretch>
        </p:blipFill>
        <p:spPr>
          <a:xfrm>
            <a:off x="9538722" y="2290843"/>
            <a:ext cx="5657850" cy="4000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grpSp>
        <p:nvGrpSpPr>
          <p:cNvPr id="136" name="Google Shape;136;p11"/>
          <p:cNvGrpSpPr/>
          <p:nvPr/>
        </p:nvGrpSpPr>
        <p:grpSpPr>
          <a:xfrm rot="5400000">
            <a:off x="344529" y="308693"/>
            <a:ext cx="4589288" cy="4560400"/>
            <a:chOff x="0" y="0"/>
            <a:chExt cx="6119051" cy="6080533"/>
          </a:xfrm>
        </p:grpSpPr>
        <p:cxnSp>
          <p:nvCxnSpPr>
            <p:cNvPr id="137" name="Google Shape;137;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38" name="Google Shape;138;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39" name="Google Shape;139;p11"/>
            <p:cNvGrpSpPr/>
            <p:nvPr/>
          </p:nvGrpSpPr>
          <p:grpSpPr>
            <a:xfrm rot="-5400000">
              <a:off x="5668581" y="5630063"/>
              <a:ext cx="450470" cy="450470"/>
              <a:chOff x="0" y="0"/>
              <a:chExt cx="812800" cy="812800"/>
            </a:xfrm>
          </p:grpSpPr>
          <p:sp>
            <p:nvSpPr>
              <p:cNvPr id="140" name="Google Shape;1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1"/>
            <p:cNvGrpSpPr/>
            <p:nvPr/>
          </p:nvGrpSpPr>
          <p:grpSpPr>
            <a:xfrm rot="-5400000">
              <a:off x="0" y="3734167"/>
              <a:ext cx="450470" cy="450470"/>
              <a:chOff x="0" y="0"/>
              <a:chExt cx="812800" cy="812800"/>
            </a:xfrm>
          </p:grpSpPr>
          <p:sp>
            <p:nvSpPr>
              <p:cNvPr id="143" name="Google Shape;1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1"/>
            <p:cNvGrpSpPr/>
            <p:nvPr/>
          </p:nvGrpSpPr>
          <p:grpSpPr>
            <a:xfrm rot="-5400000">
              <a:off x="0" y="0"/>
              <a:ext cx="450470" cy="450470"/>
              <a:chOff x="0" y="0"/>
              <a:chExt cx="812800" cy="812800"/>
            </a:xfrm>
          </p:grpSpPr>
          <p:sp>
            <p:nvSpPr>
              <p:cNvPr id="146" name="Google Shape;1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1"/>
            <p:cNvGrpSpPr/>
            <p:nvPr/>
          </p:nvGrpSpPr>
          <p:grpSpPr>
            <a:xfrm rot="-5400000">
              <a:off x="88912" y="5630063"/>
              <a:ext cx="450470" cy="450470"/>
              <a:chOff x="0" y="0"/>
              <a:chExt cx="812800" cy="812800"/>
            </a:xfrm>
          </p:grpSpPr>
          <p:sp>
            <p:nvSpPr>
              <p:cNvPr id="149" name="Google Shape;1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2" name="Google Shape;162;p11"/>
          <p:cNvGrpSpPr/>
          <p:nvPr/>
        </p:nvGrpSpPr>
        <p:grpSpPr>
          <a:xfrm>
            <a:off x="520266" y="9365405"/>
            <a:ext cx="5247198" cy="359853"/>
            <a:chOff x="0" y="0"/>
            <a:chExt cx="6996264" cy="479804"/>
          </a:xfrm>
        </p:grpSpPr>
        <p:cxnSp>
          <p:nvCxnSpPr>
            <p:cNvPr id="163" name="Google Shape;163;p11"/>
            <p:cNvCxnSpPr/>
            <p:nvPr/>
          </p:nvCxnSpPr>
          <p:spPr>
            <a:xfrm rot="10800000">
              <a:off x="210609" y="214514"/>
              <a:ext cx="6655451" cy="0"/>
            </a:xfrm>
            <a:prstGeom prst="straightConnector1">
              <a:avLst/>
            </a:prstGeom>
            <a:noFill/>
            <a:ln w="50800" cap="flat" cmpd="sng">
              <a:solidFill>
                <a:srgbClr val="FFFFFF"/>
              </a:solidFill>
              <a:prstDash val="solid"/>
              <a:round/>
              <a:headEnd type="none" w="sm" len="sm"/>
              <a:tailEnd type="none" w="sm" len="sm"/>
            </a:ln>
          </p:spPr>
        </p:cxnSp>
        <p:grpSp>
          <p:nvGrpSpPr>
            <p:cNvPr id="164" name="Google Shape;164;p11"/>
            <p:cNvGrpSpPr/>
            <p:nvPr/>
          </p:nvGrpSpPr>
          <p:grpSpPr>
            <a:xfrm rot="5400000">
              <a:off x="6528177" y="11717"/>
              <a:ext cx="468087" cy="468087"/>
              <a:chOff x="0" y="0"/>
              <a:chExt cx="812800" cy="812800"/>
            </a:xfrm>
          </p:grpSpPr>
          <p:sp>
            <p:nvSpPr>
              <p:cNvPr id="165" name="Google Shape;1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1"/>
            <p:cNvGrpSpPr/>
            <p:nvPr/>
          </p:nvGrpSpPr>
          <p:grpSpPr>
            <a:xfrm rot="5400000">
              <a:off x="0" y="0"/>
              <a:ext cx="444652" cy="444652"/>
              <a:chOff x="0" y="0"/>
              <a:chExt cx="812800" cy="812800"/>
            </a:xfrm>
          </p:grpSpPr>
          <p:sp>
            <p:nvSpPr>
              <p:cNvPr id="168" name="Google Shape;1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1"/>
            <p:cNvGrpSpPr/>
            <p:nvPr/>
          </p:nvGrpSpPr>
          <p:grpSpPr>
            <a:xfrm rot="10800000">
              <a:off x="6528177" y="11717"/>
              <a:ext cx="444652" cy="444652"/>
              <a:chOff x="0" y="0"/>
              <a:chExt cx="812800" cy="812800"/>
            </a:xfrm>
          </p:grpSpPr>
          <p:sp>
            <p:nvSpPr>
              <p:cNvPr id="171" name="Google Shape;1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3" name="Google Shape;173;p11"/>
          <p:cNvGrpSpPr/>
          <p:nvPr/>
        </p:nvGrpSpPr>
        <p:grpSpPr>
          <a:xfrm>
            <a:off x="12150578" y="9365405"/>
            <a:ext cx="5247197" cy="359853"/>
            <a:chOff x="0" y="0"/>
            <a:chExt cx="6996263" cy="479804"/>
          </a:xfrm>
        </p:grpSpPr>
        <p:cxnSp>
          <p:nvCxnSpPr>
            <p:cNvPr id="174" name="Google Shape;174;p11"/>
            <p:cNvCxnSpPr/>
            <p:nvPr/>
          </p:nvCxnSpPr>
          <p:spPr>
            <a:xfrm>
              <a:off x="130204" y="265290"/>
              <a:ext cx="6655451" cy="0"/>
            </a:xfrm>
            <a:prstGeom prst="straightConnector1">
              <a:avLst/>
            </a:prstGeom>
            <a:noFill/>
            <a:ln w="50800" cap="flat" cmpd="sng">
              <a:solidFill>
                <a:srgbClr val="FFFFFF"/>
              </a:solidFill>
              <a:prstDash val="solid"/>
              <a:round/>
              <a:headEnd type="none" w="sm" len="sm"/>
              <a:tailEnd type="none" w="sm" len="sm"/>
            </a:ln>
          </p:spPr>
        </p:cxnSp>
        <p:grpSp>
          <p:nvGrpSpPr>
            <p:cNvPr id="175" name="Google Shape;175;p11"/>
            <p:cNvGrpSpPr/>
            <p:nvPr/>
          </p:nvGrpSpPr>
          <p:grpSpPr>
            <a:xfrm rot="-5400000">
              <a:off x="0" y="0"/>
              <a:ext cx="468087" cy="468087"/>
              <a:chOff x="0" y="0"/>
              <a:chExt cx="812800" cy="812800"/>
            </a:xfrm>
          </p:grpSpPr>
          <p:sp>
            <p:nvSpPr>
              <p:cNvPr id="176" name="Google Shape;17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1"/>
            <p:cNvGrpSpPr/>
            <p:nvPr/>
          </p:nvGrpSpPr>
          <p:grpSpPr>
            <a:xfrm rot="-5400000">
              <a:off x="6551611" y="35152"/>
              <a:ext cx="444652" cy="444652"/>
              <a:chOff x="0" y="0"/>
              <a:chExt cx="812800" cy="812800"/>
            </a:xfrm>
          </p:grpSpPr>
          <p:sp>
            <p:nvSpPr>
              <p:cNvPr id="179" name="Google Shape;17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1"/>
            <p:cNvGrpSpPr/>
            <p:nvPr/>
          </p:nvGrpSpPr>
          <p:grpSpPr>
            <a:xfrm>
              <a:off x="23435" y="23435"/>
              <a:ext cx="444652" cy="444652"/>
              <a:chOff x="0" y="0"/>
              <a:chExt cx="812800" cy="812800"/>
            </a:xfrm>
          </p:grpSpPr>
          <p:sp>
            <p:nvSpPr>
              <p:cNvPr id="182" name="Google Shape;18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90" name="Google Shape;190;p11"/>
          <p:cNvSpPr txBox="1"/>
          <p:nvPr/>
        </p:nvSpPr>
        <p:spPr>
          <a:xfrm>
            <a:off x="6534601" y="514800"/>
            <a:ext cx="5229956" cy="1625060"/>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8800" dirty="0">
                <a:solidFill>
                  <a:srgbClr val="FFFFFF"/>
                </a:solidFill>
                <a:latin typeface="Cuprum"/>
                <a:sym typeface="Cuprum"/>
              </a:rPr>
              <a:t>Participants</a:t>
            </a:r>
            <a:endParaRPr lang="en-US" dirty="0"/>
          </a:p>
        </p:txBody>
      </p:sp>
      <p:grpSp>
        <p:nvGrpSpPr>
          <p:cNvPr id="192" name="Google Shape;192;p11"/>
          <p:cNvGrpSpPr/>
          <p:nvPr/>
        </p:nvGrpSpPr>
        <p:grpSpPr>
          <a:xfrm rot="10800000">
            <a:off x="13485846" y="308692"/>
            <a:ext cx="4589288" cy="4560400"/>
            <a:chOff x="0" y="0"/>
            <a:chExt cx="6119051" cy="6080533"/>
          </a:xfrm>
        </p:grpSpPr>
        <p:cxnSp>
          <p:nvCxnSpPr>
            <p:cNvPr id="193" name="Google Shape;193;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94" name="Google Shape;194;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95" name="Google Shape;195;p11"/>
            <p:cNvGrpSpPr/>
            <p:nvPr/>
          </p:nvGrpSpPr>
          <p:grpSpPr>
            <a:xfrm rot="-5400000">
              <a:off x="5668581" y="5630063"/>
              <a:ext cx="450470" cy="450470"/>
              <a:chOff x="0" y="0"/>
              <a:chExt cx="812800" cy="812800"/>
            </a:xfrm>
          </p:grpSpPr>
          <p:sp>
            <p:nvSpPr>
              <p:cNvPr id="196" name="Google Shape;1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11"/>
            <p:cNvGrpSpPr/>
            <p:nvPr/>
          </p:nvGrpSpPr>
          <p:grpSpPr>
            <a:xfrm rot="-5400000">
              <a:off x="0" y="3734167"/>
              <a:ext cx="450470" cy="450470"/>
              <a:chOff x="0" y="0"/>
              <a:chExt cx="812800" cy="812800"/>
            </a:xfrm>
          </p:grpSpPr>
          <p:sp>
            <p:nvSpPr>
              <p:cNvPr id="199" name="Google Shape;1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1"/>
            <p:cNvGrpSpPr/>
            <p:nvPr/>
          </p:nvGrpSpPr>
          <p:grpSpPr>
            <a:xfrm rot="-5400000">
              <a:off x="0" y="0"/>
              <a:ext cx="450470" cy="450470"/>
              <a:chOff x="0" y="0"/>
              <a:chExt cx="812800" cy="812800"/>
            </a:xfrm>
          </p:grpSpPr>
          <p:sp>
            <p:nvSpPr>
              <p:cNvPr id="202" name="Google Shape;2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11"/>
            <p:cNvGrpSpPr/>
            <p:nvPr/>
          </p:nvGrpSpPr>
          <p:grpSpPr>
            <a:xfrm rot="-5400000">
              <a:off x="88912" y="5630063"/>
              <a:ext cx="450470" cy="450470"/>
              <a:chOff x="0" y="0"/>
              <a:chExt cx="812800" cy="812800"/>
            </a:xfrm>
          </p:grpSpPr>
          <p:sp>
            <p:nvSpPr>
              <p:cNvPr id="205" name="Google Shape;2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asellaDiTesto 1">
            <a:extLst>
              <a:ext uri="{FF2B5EF4-FFF2-40B4-BE49-F238E27FC236}">
                <a16:creationId xmlns:a16="http://schemas.microsoft.com/office/drawing/2014/main" id="{80398563-BE88-EECD-FDB3-244D3EAB843E}"/>
              </a:ext>
            </a:extLst>
          </p:cNvPr>
          <p:cNvSpPr txBox="1"/>
          <p:nvPr/>
        </p:nvSpPr>
        <p:spPr>
          <a:xfrm>
            <a:off x="2598822" y="2861346"/>
            <a:ext cx="13066291" cy="6247864"/>
          </a:xfrm>
          <a:prstGeom prst="rect">
            <a:avLst/>
          </a:prstGeom>
          <a:noFill/>
        </p:spPr>
        <p:txBody>
          <a:bodyPr wrap="square" rtlCol="0">
            <a:spAutoFit/>
          </a:bodyPr>
          <a:lstStyle/>
          <a:p>
            <a:pPr algn="ctr"/>
            <a:r>
              <a:rPr lang="en-US" sz="3200" dirty="0">
                <a:solidFill>
                  <a:schemeClr val="bg1"/>
                </a:solidFill>
                <a:latin typeface="+mn-lt"/>
              </a:rPr>
              <a:t>All the participants we have chosen are young travelers (in the range 20-30 years old) who have experienced the planning of different trips in urban locations. By sharing their experiences, they allowed us to understand what the real needs of tourists are when they find themselves having to arrange a visit to a city. We conducted interviews with four immediate users and one extreme user.</a:t>
            </a:r>
          </a:p>
          <a:p>
            <a:pPr algn="ctr"/>
            <a:r>
              <a:rPr lang="en-US" sz="3200" dirty="0">
                <a:solidFill>
                  <a:schemeClr val="bg1"/>
                </a:solidFill>
                <a:latin typeface="+mn-lt"/>
              </a:rPr>
              <a:t>We decided to interview a person with mobility disabilities as an extreme user and we found </a:t>
            </a:r>
            <a:r>
              <a:rPr lang="en-US" sz="3200" dirty="0" err="1">
                <a:solidFill>
                  <a:schemeClr val="bg1"/>
                </a:solidFill>
                <a:latin typeface="+mn-lt"/>
              </a:rPr>
              <a:t>Desiréè</a:t>
            </a:r>
            <a:r>
              <a:rPr lang="en-US" sz="3200" dirty="0">
                <a:solidFill>
                  <a:schemeClr val="bg1"/>
                </a:solidFill>
                <a:latin typeface="+mn-lt"/>
              </a:rPr>
              <a:t> who</a:t>
            </a:r>
            <a:r>
              <a:rPr lang="en-US" sz="4000" b="0" i="0" dirty="0">
                <a:solidFill>
                  <a:srgbClr val="343541"/>
                </a:solidFill>
                <a:effectLst/>
                <a:latin typeface="Arial" panose="020B0604020202020204" pitchFamily="34" charset="0"/>
              </a:rPr>
              <a:t> </a:t>
            </a:r>
            <a:r>
              <a:rPr lang="en-US" sz="3200" b="0" i="0" dirty="0">
                <a:solidFill>
                  <a:schemeClr val="bg1"/>
                </a:solidFill>
                <a:effectLst/>
                <a:latin typeface="+mj-lt"/>
              </a:rPr>
              <a:t>needs a wheelchair to move</a:t>
            </a:r>
            <a:r>
              <a:rPr lang="en-US" sz="3200" dirty="0">
                <a:solidFill>
                  <a:schemeClr val="bg1"/>
                </a:solidFill>
                <a:latin typeface="+mn-lt"/>
              </a:rPr>
              <a:t>. This turned out to be a good choice because it allowed us to better understand some important struggles during the planning phase.</a:t>
            </a:r>
          </a:p>
          <a:p>
            <a:pPr algn="ctr"/>
            <a:r>
              <a:rPr lang="en-US" sz="3200" dirty="0">
                <a:solidFill>
                  <a:schemeClr val="bg1"/>
                </a:solidFill>
                <a:latin typeface="+mn-lt"/>
              </a:rPr>
              <a:t>No domain expert has been included in the project.</a:t>
            </a:r>
          </a:p>
          <a:p>
            <a:pPr algn="ctr"/>
            <a:endParaRPr lang="it-IT" sz="3200" dirty="0">
              <a:solidFill>
                <a:schemeClr val="bg1"/>
              </a:solidFill>
              <a:latin typeface="+mn-lt"/>
            </a:endParaRPr>
          </a:p>
        </p:txBody>
      </p:sp>
    </p:spTree>
    <p:extLst>
      <p:ext uri="{BB962C8B-B14F-4D97-AF65-F5344CB8AC3E}">
        <p14:creationId xmlns:p14="http://schemas.microsoft.com/office/powerpoint/2010/main" val="1815528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grpSp>
        <p:nvGrpSpPr>
          <p:cNvPr id="136" name="Google Shape;136;p11"/>
          <p:cNvGrpSpPr/>
          <p:nvPr/>
        </p:nvGrpSpPr>
        <p:grpSpPr>
          <a:xfrm rot="5400000">
            <a:off x="344529" y="308693"/>
            <a:ext cx="4589288" cy="4560400"/>
            <a:chOff x="0" y="0"/>
            <a:chExt cx="6119051" cy="6080533"/>
          </a:xfrm>
        </p:grpSpPr>
        <p:cxnSp>
          <p:nvCxnSpPr>
            <p:cNvPr id="137" name="Google Shape;137;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38" name="Google Shape;138;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39" name="Google Shape;139;p11"/>
            <p:cNvGrpSpPr/>
            <p:nvPr/>
          </p:nvGrpSpPr>
          <p:grpSpPr>
            <a:xfrm rot="-5400000">
              <a:off x="5668581" y="5630063"/>
              <a:ext cx="450470" cy="450470"/>
              <a:chOff x="0" y="0"/>
              <a:chExt cx="812800" cy="812800"/>
            </a:xfrm>
          </p:grpSpPr>
          <p:sp>
            <p:nvSpPr>
              <p:cNvPr id="140" name="Google Shape;1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1"/>
            <p:cNvGrpSpPr/>
            <p:nvPr/>
          </p:nvGrpSpPr>
          <p:grpSpPr>
            <a:xfrm rot="-5400000">
              <a:off x="0" y="3734167"/>
              <a:ext cx="450470" cy="450470"/>
              <a:chOff x="0" y="0"/>
              <a:chExt cx="812800" cy="812800"/>
            </a:xfrm>
          </p:grpSpPr>
          <p:sp>
            <p:nvSpPr>
              <p:cNvPr id="143" name="Google Shape;1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1"/>
            <p:cNvGrpSpPr/>
            <p:nvPr/>
          </p:nvGrpSpPr>
          <p:grpSpPr>
            <a:xfrm rot="-5400000">
              <a:off x="0" y="0"/>
              <a:ext cx="450470" cy="450470"/>
              <a:chOff x="0" y="0"/>
              <a:chExt cx="812800" cy="812800"/>
            </a:xfrm>
          </p:grpSpPr>
          <p:sp>
            <p:nvSpPr>
              <p:cNvPr id="146" name="Google Shape;1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1"/>
            <p:cNvGrpSpPr/>
            <p:nvPr/>
          </p:nvGrpSpPr>
          <p:grpSpPr>
            <a:xfrm rot="-5400000">
              <a:off x="88912" y="5630063"/>
              <a:ext cx="450470" cy="450470"/>
              <a:chOff x="0" y="0"/>
              <a:chExt cx="812800" cy="812800"/>
            </a:xfrm>
          </p:grpSpPr>
          <p:sp>
            <p:nvSpPr>
              <p:cNvPr id="149" name="Google Shape;1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2" name="Google Shape;162;p11"/>
          <p:cNvGrpSpPr/>
          <p:nvPr/>
        </p:nvGrpSpPr>
        <p:grpSpPr>
          <a:xfrm>
            <a:off x="520266" y="9365405"/>
            <a:ext cx="5247198" cy="359853"/>
            <a:chOff x="0" y="0"/>
            <a:chExt cx="6996264" cy="479804"/>
          </a:xfrm>
        </p:grpSpPr>
        <p:cxnSp>
          <p:nvCxnSpPr>
            <p:cNvPr id="163" name="Google Shape;163;p11"/>
            <p:cNvCxnSpPr/>
            <p:nvPr/>
          </p:nvCxnSpPr>
          <p:spPr>
            <a:xfrm rot="10800000">
              <a:off x="210609" y="214514"/>
              <a:ext cx="6655451" cy="0"/>
            </a:xfrm>
            <a:prstGeom prst="straightConnector1">
              <a:avLst/>
            </a:prstGeom>
            <a:noFill/>
            <a:ln w="50800" cap="flat" cmpd="sng">
              <a:solidFill>
                <a:srgbClr val="FFFFFF"/>
              </a:solidFill>
              <a:prstDash val="solid"/>
              <a:round/>
              <a:headEnd type="none" w="sm" len="sm"/>
              <a:tailEnd type="none" w="sm" len="sm"/>
            </a:ln>
          </p:spPr>
        </p:cxnSp>
        <p:grpSp>
          <p:nvGrpSpPr>
            <p:cNvPr id="164" name="Google Shape;164;p11"/>
            <p:cNvGrpSpPr/>
            <p:nvPr/>
          </p:nvGrpSpPr>
          <p:grpSpPr>
            <a:xfrm rot="5400000">
              <a:off x="6528177" y="11717"/>
              <a:ext cx="468087" cy="468087"/>
              <a:chOff x="0" y="0"/>
              <a:chExt cx="812800" cy="812800"/>
            </a:xfrm>
          </p:grpSpPr>
          <p:sp>
            <p:nvSpPr>
              <p:cNvPr id="165" name="Google Shape;1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1"/>
            <p:cNvGrpSpPr/>
            <p:nvPr/>
          </p:nvGrpSpPr>
          <p:grpSpPr>
            <a:xfrm rot="5400000">
              <a:off x="0" y="0"/>
              <a:ext cx="444652" cy="444652"/>
              <a:chOff x="0" y="0"/>
              <a:chExt cx="812800" cy="812800"/>
            </a:xfrm>
          </p:grpSpPr>
          <p:sp>
            <p:nvSpPr>
              <p:cNvPr id="168" name="Google Shape;1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1"/>
            <p:cNvGrpSpPr/>
            <p:nvPr/>
          </p:nvGrpSpPr>
          <p:grpSpPr>
            <a:xfrm rot="10800000">
              <a:off x="6528177" y="11717"/>
              <a:ext cx="444652" cy="444652"/>
              <a:chOff x="0" y="0"/>
              <a:chExt cx="812800" cy="812800"/>
            </a:xfrm>
          </p:grpSpPr>
          <p:sp>
            <p:nvSpPr>
              <p:cNvPr id="171" name="Google Shape;1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3" name="Google Shape;173;p11"/>
          <p:cNvGrpSpPr/>
          <p:nvPr/>
        </p:nvGrpSpPr>
        <p:grpSpPr>
          <a:xfrm>
            <a:off x="12150578" y="9365405"/>
            <a:ext cx="5247197" cy="359853"/>
            <a:chOff x="0" y="0"/>
            <a:chExt cx="6996263" cy="479804"/>
          </a:xfrm>
        </p:grpSpPr>
        <p:cxnSp>
          <p:nvCxnSpPr>
            <p:cNvPr id="174" name="Google Shape;174;p11"/>
            <p:cNvCxnSpPr/>
            <p:nvPr/>
          </p:nvCxnSpPr>
          <p:spPr>
            <a:xfrm>
              <a:off x="130204" y="265290"/>
              <a:ext cx="6655451" cy="0"/>
            </a:xfrm>
            <a:prstGeom prst="straightConnector1">
              <a:avLst/>
            </a:prstGeom>
            <a:noFill/>
            <a:ln w="50800" cap="flat" cmpd="sng">
              <a:solidFill>
                <a:srgbClr val="FFFFFF"/>
              </a:solidFill>
              <a:prstDash val="solid"/>
              <a:round/>
              <a:headEnd type="none" w="sm" len="sm"/>
              <a:tailEnd type="none" w="sm" len="sm"/>
            </a:ln>
          </p:spPr>
        </p:cxnSp>
        <p:grpSp>
          <p:nvGrpSpPr>
            <p:cNvPr id="175" name="Google Shape;175;p11"/>
            <p:cNvGrpSpPr/>
            <p:nvPr/>
          </p:nvGrpSpPr>
          <p:grpSpPr>
            <a:xfrm rot="-5400000">
              <a:off x="0" y="0"/>
              <a:ext cx="468087" cy="468087"/>
              <a:chOff x="0" y="0"/>
              <a:chExt cx="812800" cy="812800"/>
            </a:xfrm>
          </p:grpSpPr>
          <p:sp>
            <p:nvSpPr>
              <p:cNvPr id="176" name="Google Shape;17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1"/>
            <p:cNvGrpSpPr/>
            <p:nvPr/>
          </p:nvGrpSpPr>
          <p:grpSpPr>
            <a:xfrm rot="-5400000">
              <a:off x="6551611" y="35152"/>
              <a:ext cx="444652" cy="444652"/>
              <a:chOff x="0" y="0"/>
              <a:chExt cx="812800" cy="812800"/>
            </a:xfrm>
          </p:grpSpPr>
          <p:sp>
            <p:nvSpPr>
              <p:cNvPr id="179" name="Google Shape;17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1"/>
            <p:cNvGrpSpPr/>
            <p:nvPr/>
          </p:nvGrpSpPr>
          <p:grpSpPr>
            <a:xfrm>
              <a:off x="23435" y="23435"/>
              <a:ext cx="444652" cy="444652"/>
              <a:chOff x="0" y="0"/>
              <a:chExt cx="812800" cy="812800"/>
            </a:xfrm>
          </p:grpSpPr>
          <p:sp>
            <p:nvSpPr>
              <p:cNvPr id="182" name="Google Shape;18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90" name="Google Shape;190;p11"/>
          <p:cNvSpPr txBox="1"/>
          <p:nvPr/>
        </p:nvSpPr>
        <p:spPr>
          <a:xfrm>
            <a:off x="6534601" y="514800"/>
            <a:ext cx="5229956" cy="1625060"/>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8800" dirty="0">
                <a:solidFill>
                  <a:srgbClr val="FFFFFF"/>
                </a:solidFill>
                <a:latin typeface="Cuprum"/>
                <a:sym typeface="Cuprum"/>
              </a:rPr>
              <a:t>Participants</a:t>
            </a:r>
            <a:endParaRPr lang="en-US" dirty="0"/>
          </a:p>
        </p:txBody>
      </p:sp>
      <p:grpSp>
        <p:nvGrpSpPr>
          <p:cNvPr id="192" name="Google Shape;192;p11"/>
          <p:cNvGrpSpPr/>
          <p:nvPr/>
        </p:nvGrpSpPr>
        <p:grpSpPr>
          <a:xfrm rot="10800000">
            <a:off x="13485846" y="308692"/>
            <a:ext cx="4589288" cy="4560400"/>
            <a:chOff x="0" y="0"/>
            <a:chExt cx="6119051" cy="6080533"/>
          </a:xfrm>
        </p:grpSpPr>
        <p:cxnSp>
          <p:nvCxnSpPr>
            <p:cNvPr id="193" name="Google Shape;193;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94" name="Google Shape;194;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95" name="Google Shape;195;p11"/>
            <p:cNvGrpSpPr/>
            <p:nvPr/>
          </p:nvGrpSpPr>
          <p:grpSpPr>
            <a:xfrm rot="-5400000">
              <a:off x="5668581" y="5630063"/>
              <a:ext cx="450470" cy="450470"/>
              <a:chOff x="0" y="0"/>
              <a:chExt cx="812800" cy="812800"/>
            </a:xfrm>
          </p:grpSpPr>
          <p:sp>
            <p:nvSpPr>
              <p:cNvPr id="196" name="Google Shape;1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11"/>
            <p:cNvGrpSpPr/>
            <p:nvPr/>
          </p:nvGrpSpPr>
          <p:grpSpPr>
            <a:xfrm rot="-5400000">
              <a:off x="0" y="3734167"/>
              <a:ext cx="450470" cy="450470"/>
              <a:chOff x="0" y="0"/>
              <a:chExt cx="812800" cy="812800"/>
            </a:xfrm>
          </p:grpSpPr>
          <p:sp>
            <p:nvSpPr>
              <p:cNvPr id="199" name="Google Shape;1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1"/>
            <p:cNvGrpSpPr/>
            <p:nvPr/>
          </p:nvGrpSpPr>
          <p:grpSpPr>
            <a:xfrm rot="-5400000">
              <a:off x="0" y="0"/>
              <a:ext cx="450470" cy="450470"/>
              <a:chOff x="0" y="0"/>
              <a:chExt cx="812800" cy="812800"/>
            </a:xfrm>
          </p:grpSpPr>
          <p:sp>
            <p:nvSpPr>
              <p:cNvPr id="202" name="Google Shape;2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11"/>
            <p:cNvGrpSpPr/>
            <p:nvPr/>
          </p:nvGrpSpPr>
          <p:grpSpPr>
            <a:xfrm rot="-5400000">
              <a:off x="88912" y="5630063"/>
              <a:ext cx="450470" cy="450470"/>
              <a:chOff x="0" y="0"/>
              <a:chExt cx="812800" cy="812800"/>
            </a:xfrm>
          </p:grpSpPr>
          <p:sp>
            <p:nvSpPr>
              <p:cNvPr id="205" name="Google Shape;2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asellaDiTesto 1">
            <a:extLst>
              <a:ext uri="{FF2B5EF4-FFF2-40B4-BE49-F238E27FC236}">
                <a16:creationId xmlns:a16="http://schemas.microsoft.com/office/drawing/2014/main" id="{80398563-BE88-EECD-FDB3-244D3EAB843E}"/>
              </a:ext>
            </a:extLst>
          </p:cNvPr>
          <p:cNvSpPr txBox="1"/>
          <p:nvPr/>
        </p:nvSpPr>
        <p:spPr>
          <a:xfrm>
            <a:off x="5573486" y="2185640"/>
            <a:ext cx="7141027" cy="1200329"/>
          </a:xfrm>
          <a:prstGeom prst="rect">
            <a:avLst/>
          </a:prstGeom>
          <a:noFill/>
        </p:spPr>
        <p:txBody>
          <a:bodyPr wrap="square" rtlCol="0">
            <a:spAutoFit/>
          </a:bodyPr>
          <a:lstStyle/>
          <a:p>
            <a:pPr algn="ctr"/>
            <a:r>
              <a:rPr lang="it-IT" sz="7200" dirty="0">
                <a:solidFill>
                  <a:schemeClr val="bg1"/>
                </a:solidFill>
                <a:latin typeface="Cuprum" panose="020B0604020202020204" charset="0"/>
              </a:rPr>
              <a:t>Sebastiano Callà</a:t>
            </a:r>
          </a:p>
        </p:txBody>
      </p:sp>
      <p:sp>
        <p:nvSpPr>
          <p:cNvPr id="4" name="Rettangolo con angoli arrotondati 3">
            <a:extLst>
              <a:ext uri="{FF2B5EF4-FFF2-40B4-BE49-F238E27FC236}">
                <a16:creationId xmlns:a16="http://schemas.microsoft.com/office/drawing/2014/main" id="{A9337993-6401-EC5A-0068-B4BA2D939ED3}"/>
              </a:ext>
            </a:extLst>
          </p:cNvPr>
          <p:cNvSpPr/>
          <p:nvPr/>
        </p:nvSpPr>
        <p:spPr>
          <a:xfrm>
            <a:off x="946152" y="4165490"/>
            <a:ext cx="9642623" cy="4268254"/>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1" dirty="0"/>
              <a:t>Sebastiano </a:t>
            </a:r>
            <a:r>
              <a:rPr lang="en-US" sz="2400" i="1" dirty="0" err="1"/>
              <a:t>Callà</a:t>
            </a:r>
            <a:r>
              <a:rPr lang="en-US" sz="2400" i="1" dirty="0"/>
              <a:t> is a 23 years old student of </a:t>
            </a:r>
            <a:r>
              <a:rPr lang="en-US" sz="2400" i="1" dirty="0" err="1"/>
              <a:t>Sant'Antonino</a:t>
            </a:r>
            <a:r>
              <a:rPr lang="en-US" sz="2400" i="1" dirty="0"/>
              <a:t> di Susa, a small town near Turin. He is currently studying at ITS ICT Piemonte to become a Fintech Software Developer. He has a great passion for travel and he has visited many cities including Paris, Madrid, Barcelona, Prague, Krakow and Munich. His willingness to visit these cities leads him to plan all the activities he wants to do and therefore is a great candidate to understand what his needs are when he has to plan a trip to a city</a:t>
            </a:r>
            <a:endParaRPr lang="it-IT" sz="2400" i="1" dirty="0"/>
          </a:p>
        </p:txBody>
      </p:sp>
      <p:pic>
        <p:nvPicPr>
          <p:cNvPr id="3" name="Google Shape;258;p12">
            <a:extLst>
              <a:ext uri="{FF2B5EF4-FFF2-40B4-BE49-F238E27FC236}">
                <a16:creationId xmlns:a16="http://schemas.microsoft.com/office/drawing/2014/main" id="{36A21661-1424-CA7E-64CA-2678B66B0313}"/>
              </a:ext>
            </a:extLst>
          </p:cNvPr>
          <p:cNvPicPr preferRelativeResize="0"/>
          <p:nvPr/>
        </p:nvPicPr>
        <p:blipFill>
          <a:blip r:embed="rId4"/>
          <a:srcRect t="1804" b="1804"/>
          <a:stretch/>
        </p:blipFill>
        <p:spPr>
          <a:xfrm>
            <a:off x="11729952" y="3422577"/>
            <a:ext cx="5205278" cy="4370446"/>
          </a:xfrm>
          <a:prstGeom prst="roundRect">
            <a:avLst>
              <a:gd name="adj" fmla="val 17783"/>
            </a:avLst>
          </a:prstGeom>
          <a:noFill/>
          <a:ln w="152400" cap="flat" cmpd="sng">
            <a:solidFill>
              <a:schemeClr val="lt2"/>
            </a:solidFill>
            <a:prstDash val="solid"/>
            <a:round/>
            <a:headEnd type="none" w="sm" len="sm"/>
            <a:tailEnd type="none" w="sm" len="sm"/>
          </a:ln>
          <a:effectLst>
            <a:glow rad="228600">
              <a:schemeClr val="accent4">
                <a:satMod val="175000"/>
                <a:alpha val="40000"/>
              </a:schemeClr>
            </a:glow>
          </a:effectLst>
        </p:spPr>
      </p:pic>
      <p:sp>
        <p:nvSpPr>
          <p:cNvPr id="5" name="Google Shape;673;p22">
            <a:extLst>
              <a:ext uri="{FF2B5EF4-FFF2-40B4-BE49-F238E27FC236}">
                <a16:creationId xmlns:a16="http://schemas.microsoft.com/office/drawing/2014/main" id="{29496CFF-BE60-35C8-96D0-E6F2B1A63A17}"/>
              </a:ext>
            </a:extLst>
          </p:cNvPr>
          <p:cNvSpPr txBox="1"/>
          <p:nvPr/>
        </p:nvSpPr>
        <p:spPr>
          <a:xfrm>
            <a:off x="11768962" y="8163282"/>
            <a:ext cx="5313303" cy="880241"/>
          </a:xfrm>
          <a:prstGeom prst="rect">
            <a:avLst/>
          </a:prstGeom>
          <a:noFill/>
          <a:ln>
            <a:noFill/>
          </a:ln>
        </p:spPr>
        <p:txBody>
          <a:bodyPr spcFirstLastPara="1" wrap="square" lIns="0" tIns="0" rIns="0" bIns="0" anchor="t" anchorCtr="0">
            <a:spAutoFit/>
          </a:bodyPr>
          <a:lstStyle/>
          <a:p>
            <a:pPr marL="0" marR="0" lvl="0" indent="0" rtl="0">
              <a:lnSpc>
                <a:spcPct val="130000"/>
              </a:lnSpc>
              <a:spcBef>
                <a:spcPts val="0"/>
              </a:spcBef>
              <a:spcAft>
                <a:spcPts val="0"/>
              </a:spcAft>
              <a:buNone/>
            </a:pPr>
            <a:r>
              <a:rPr lang="en-GB" sz="2200" i="1" dirty="0">
                <a:solidFill>
                  <a:schemeClr val="bg1"/>
                </a:solidFill>
                <a:latin typeface="Ubuntu" panose="020B0504030602030204" pitchFamily="34" charset="0"/>
                <a:ea typeface="Calibri" panose="020F0502020204030204" pitchFamily="34" charset="0"/>
              </a:rPr>
              <a:t>Interviewer: Sylvie </a:t>
            </a:r>
            <a:r>
              <a:rPr lang="en-GB" sz="2200" i="1" dirty="0" err="1">
                <a:solidFill>
                  <a:schemeClr val="bg1"/>
                </a:solidFill>
                <a:latin typeface="Ubuntu" panose="020B0504030602030204" pitchFamily="34" charset="0"/>
                <a:ea typeface="Calibri" panose="020F0502020204030204" pitchFamily="34" charset="0"/>
              </a:rPr>
              <a:t>Molinatto</a:t>
            </a:r>
            <a:endParaRPr lang="en-GB" sz="2200" i="1" dirty="0">
              <a:solidFill>
                <a:schemeClr val="bg1"/>
              </a:solidFill>
              <a:latin typeface="Ubuntu" panose="020B0504030602030204" pitchFamily="34" charset="0"/>
              <a:ea typeface="Calibri" panose="020F0502020204030204" pitchFamily="34" charset="0"/>
            </a:endParaRPr>
          </a:p>
          <a:p>
            <a:pPr marL="0" marR="0" lvl="0" indent="0" rtl="0">
              <a:lnSpc>
                <a:spcPct val="130000"/>
              </a:lnSpc>
              <a:spcBef>
                <a:spcPts val="0"/>
              </a:spcBef>
              <a:spcAft>
                <a:spcPts val="0"/>
              </a:spcAft>
              <a:buNone/>
            </a:pPr>
            <a:r>
              <a:rPr lang="en-GB" sz="2200" i="1" dirty="0">
                <a:solidFill>
                  <a:schemeClr val="bg1"/>
                </a:solidFill>
                <a:effectLst/>
                <a:latin typeface="Ubuntu" panose="020B0504030602030204" pitchFamily="34" charset="0"/>
                <a:ea typeface="Calibri" panose="020F0502020204030204" pitchFamily="34" charset="0"/>
              </a:rPr>
              <a:t>Writer: Kevin </a:t>
            </a:r>
            <a:r>
              <a:rPr lang="en-GB" sz="2200" i="1" dirty="0" err="1">
                <a:solidFill>
                  <a:schemeClr val="bg1"/>
                </a:solidFill>
                <a:effectLst/>
                <a:latin typeface="Ubuntu" panose="020B0504030602030204" pitchFamily="34" charset="0"/>
                <a:ea typeface="Calibri" panose="020F0502020204030204" pitchFamily="34" charset="0"/>
              </a:rPr>
              <a:t>Gjeka</a:t>
            </a:r>
            <a:endParaRPr lang="en-GB" sz="2200" i="1" dirty="0">
              <a:solidFill>
                <a:schemeClr val="bg1"/>
              </a:solidFill>
              <a:effectLst/>
              <a:latin typeface="Ubuntu" panose="020B0504030602030204" pitchFamily="34" charset="0"/>
              <a:ea typeface="Calibri" panose="020F0502020204030204" pitchFamily="34" charset="0"/>
            </a:endParaRPr>
          </a:p>
        </p:txBody>
      </p:sp>
    </p:spTree>
    <p:extLst>
      <p:ext uri="{BB962C8B-B14F-4D97-AF65-F5344CB8AC3E}">
        <p14:creationId xmlns:p14="http://schemas.microsoft.com/office/powerpoint/2010/main" val="523902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p:nvPr/>
        </p:nvSpPr>
        <p:spPr>
          <a:xfrm>
            <a:off x="-1554"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grpSp>
        <p:nvGrpSpPr>
          <p:cNvPr id="136" name="Google Shape;136;p11"/>
          <p:cNvGrpSpPr/>
          <p:nvPr/>
        </p:nvGrpSpPr>
        <p:grpSpPr>
          <a:xfrm rot="5400000">
            <a:off x="344529" y="308693"/>
            <a:ext cx="4589288" cy="4560400"/>
            <a:chOff x="0" y="0"/>
            <a:chExt cx="6119051" cy="6080533"/>
          </a:xfrm>
        </p:grpSpPr>
        <p:cxnSp>
          <p:nvCxnSpPr>
            <p:cNvPr id="137" name="Google Shape;137;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38" name="Google Shape;138;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39" name="Google Shape;139;p11"/>
            <p:cNvGrpSpPr/>
            <p:nvPr/>
          </p:nvGrpSpPr>
          <p:grpSpPr>
            <a:xfrm rot="-5400000">
              <a:off x="5668581" y="5630063"/>
              <a:ext cx="450470" cy="450470"/>
              <a:chOff x="0" y="0"/>
              <a:chExt cx="812800" cy="812800"/>
            </a:xfrm>
          </p:grpSpPr>
          <p:sp>
            <p:nvSpPr>
              <p:cNvPr id="140" name="Google Shape;1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1"/>
            <p:cNvGrpSpPr/>
            <p:nvPr/>
          </p:nvGrpSpPr>
          <p:grpSpPr>
            <a:xfrm rot="-5400000">
              <a:off x="0" y="3734167"/>
              <a:ext cx="450470" cy="450470"/>
              <a:chOff x="0" y="0"/>
              <a:chExt cx="812800" cy="812800"/>
            </a:xfrm>
          </p:grpSpPr>
          <p:sp>
            <p:nvSpPr>
              <p:cNvPr id="143" name="Google Shape;1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1"/>
            <p:cNvGrpSpPr/>
            <p:nvPr/>
          </p:nvGrpSpPr>
          <p:grpSpPr>
            <a:xfrm rot="-5400000">
              <a:off x="0" y="0"/>
              <a:ext cx="450470" cy="450470"/>
              <a:chOff x="0" y="0"/>
              <a:chExt cx="812800" cy="812800"/>
            </a:xfrm>
          </p:grpSpPr>
          <p:sp>
            <p:nvSpPr>
              <p:cNvPr id="146" name="Google Shape;1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1"/>
            <p:cNvGrpSpPr/>
            <p:nvPr/>
          </p:nvGrpSpPr>
          <p:grpSpPr>
            <a:xfrm rot="-5400000">
              <a:off x="88912" y="5630063"/>
              <a:ext cx="450470" cy="450470"/>
              <a:chOff x="0" y="0"/>
              <a:chExt cx="812800" cy="812800"/>
            </a:xfrm>
          </p:grpSpPr>
          <p:sp>
            <p:nvSpPr>
              <p:cNvPr id="149" name="Google Shape;1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2" name="Google Shape;162;p11"/>
          <p:cNvGrpSpPr/>
          <p:nvPr/>
        </p:nvGrpSpPr>
        <p:grpSpPr>
          <a:xfrm>
            <a:off x="520266" y="9365405"/>
            <a:ext cx="5247198" cy="359853"/>
            <a:chOff x="0" y="0"/>
            <a:chExt cx="6996264" cy="479804"/>
          </a:xfrm>
        </p:grpSpPr>
        <p:cxnSp>
          <p:nvCxnSpPr>
            <p:cNvPr id="163" name="Google Shape;163;p11"/>
            <p:cNvCxnSpPr/>
            <p:nvPr/>
          </p:nvCxnSpPr>
          <p:spPr>
            <a:xfrm rot="10800000">
              <a:off x="210609" y="214514"/>
              <a:ext cx="6655451" cy="0"/>
            </a:xfrm>
            <a:prstGeom prst="straightConnector1">
              <a:avLst/>
            </a:prstGeom>
            <a:noFill/>
            <a:ln w="50800" cap="flat" cmpd="sng">
              <a:solidFill>
                <a:srgbClr val="FFFFFF"/>
              </a:solidFill>
              <a:prstDash val="solid"/>
              <a:round/>
              <a:headEnd type="none" w="sm" len="sm"/>
              <a:tailEnd type="none" w="sm" len="sm"/>
            </a:ln>
          </p:spPr>
        </p:cxnSp>
        <p:grpSp>
          <p:nvGrpSpPr>
            <p:cNvPr id="164" name="Google Shape;164;p11"/>
            <p:cNvGrpSpPr/>
            <p:nvPr/>
          </p:nvGrpSpPr>
          <p:grpSpPr>
            <a:xfrm rot="5400000">
              <a:off x="6528177" y="11717"/>
              <a:ext cx="468087" cy="468087"/>
              <a:chOff x="0" y="0"/>
              <a:chExt cx="812800" cy="812800"/>
            </a:xfrm>
          </p:grpSpPr>
          <p:sp>
            <p:nvSpPr>
              <p:cNvPr id="165" name="Google Shape;1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1"/>
            <p:cNvGrpSpPr/>
            <p:nvPr/>
          </p:nvGrpSpPr>
          <p:grpSpPr>
            <a:xfrm rot="5400000">
              <a:off x="0" y="0"/>
              <a:ext cx="444652" cy="444652"/>
              <a:chOff x="0" y="0"/>
              <a:chExt cx="812800" cy="812800"/>
            </a:xfrm>
          </p:grpSpPr>
          <p:sp>
            <p:nvSpPr>
              <p:cNvPr id="168" name="Google Shape;1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1"/>
            <p:cNvGrpSpPr/>
            <p:nvPr/>
          </p:nvGrpSpPr>
          <p:grpSpPr>
            <a:xfrm rot="10800000">
              <a:off x="6528177" y="11717"/>
              <a:ext cx="444652" cy="444652"/>
              <a:chOff x="0" y="0"/>
              <a:chExt cx="812800" cy="812800"/>
            </a:xfrm>
          </p:grpSpPr>
          <p:sp>
            <p:nvSpPr>
              <p:cNvPr id="171" name="Google Shape;1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3" name="Google Shape;173;p11"/>
          <p:cNvGrpSpPr/>
          <p:nvPr/>
        </p:nvGrpSpPr>
        <p:grpSpPr>
          <a:xfrm>
            <a:off x="12150578" y="9365405"/>
            <a:ext cx="5247197" cy="359853"/>
            <a:chOff x="0" y="0"/>
            <a:chExt cx="6996263" cy="479804"/>
          </a:xfrm>
        </p:grpSpPr>
        <p:cxnSp>
          <p:nvCxnSpPr>
            <p:cNvPr id="174" name="Google Shape;174;p11"/>
            <p:cNvCxnSpPr/>
            <p:nvPr/>
          </p:nvCxnSpPr>
          <p:spPr>
            <a:xfrm>
              <a:off x="130204" y="265290"/>
              <a:ext cx="6655451" cy="0"/>
            </a:xfrm>
            <a:prstGeom prst="straightConnector1">
              <a:avLst/>
            </a:prstGeom>
            <a:noFill/>
            <a:ln w="50800" cap="flat" cmpd="sng">
              <a:solidFill>
                <a:srgbClr val="FFFFFF"/>
              </a:solidFill>
              <a:prstDash val="solid"/>
              <a:round/>
              <a:headEnd type="none" w="sm" len="sm"/>
              <a:tailEnd type="none" w="sm" len="sm"/>
            </a:ln>
          </p:spPr>
        </p:cxnSp>
        <p:grpSp>
          <p:nvGrpSpPr>
            <p:cNvPr id="175" name="Google Shape;175;p11"/>
            <p:cNvGrpSpPr/>
            <p:nvPr/>
          </p:nvGrpSpPr>
          <p:grpSpPr>
            <a:xfrm rot="-5400000">
              <a:off x="0" y="0"/>
              <a:ext cx="468087" cy="468087"/>
              <a:chOff x="0" y="0"/>
              <a:chExt cx="812800" cy="812800"/>
            </a:xfrm>
          </p:grpSpPr>
          <p:sp>
            <p:nvSpPr>
              <p:cNvPr id="176" name="Google Shape;17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1"/>
            <p:cNvGrpSpPr/>
            <p:nvPr/>
          </p:nvGrpSpPr>
          <p:grpSpPr>
            <a:xfrm rot="-5400000">
              <a:off x="6551611" y="35152"/>
              <a:ext cx="444652" cy="444652"/>
              <a:chOff x="0" y="0"/>
              <a:chExt cx="812800" cy="812800"/>
            </a:xfrm>
          </p:grpSpPr>
          <p:sp>
            <p:nvSpPr>
              <p:cNvPr id="179" name="Google Shape;17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1"/>
            <p:cNvGrpSpPr/>
            <p:nvPr/>
          </p:nvGrpSpPr>
          <p:grpSpPr>
            <a:xfrm>
              <a:off x="23435" y="23435"/>
              <a:ext cx="444652" cy="444652"/>
              <a:chOff x="0" y="0"/>
              <a:chExt cx="812800" cy="812800"/>
            </a:xfrm>
          </p:grpSpPr>
          <p:sp>
            <p:nvSpPr>
              <p:cNvPr id="182" name="Google Shape;18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90" name="Google Shape;190;p11"/>
          <p:cNvSpPr txBox="1"/>
          <p:nvPr/>
        </p:nvSpPr>
        <p:spPr>
          <a:xfrm>
            <a:off x="6534601" y="514800"/>
            <a:ext cx="5229956" cy="162506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dirty="0">
                <a:solidFill>
                  <a:srgbClr val="FFFFFF"/>
                </a:solidFill>
                <a:latin typeface="Cuprum"/>
                <a:sym typeface="Cuprum"/>
              </a:rPr>
              <a:t>Participants</a:t>
            </a:r>
            <a:endParaRPr lang="en-US" dirty="0"/>
          </a:p>
        </p:txBody>
      </p:sp>
      <p:grpSp>
        <p:nvGrpSpPr>
          <p:cNvPr id="192" name="Google Shape;192;p11"/>
          <p:cNvGrpSpPr/>
          <p:nvPr/>
        </p:nvGrpSpPr>
        <p:grpSpPr>
          <a:xfrm rot="10800000">
            <a:off x="13485846" y="308692"/>
            <a:ext cx="4589288" cy="4560400"/>
            <a:chOff x="0" y="0"/>
            <a:chExt cx="6119051" cy="6080533"/>
          </a:xfrm>
        </p:grpSpPr>
        <p:cxnSp>
          <p:nvCxnSpPr>
            <p:cNvPr id="193" name="Google Shape;193;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94" name="Google Shape;194;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95" name="Google Shape;195;p11"/>
            <p:cNvGrpSpPr/>
            <p:nvPr/>
          </p:nvGrpSpPr>
          <p:grpSpPr>
            <a:xfrm rot="-5400000">
              <a:off x="5668581" y="5630063"/>
              <a:ext cx="450470" cy="450470"/>
              <a:chOff x="0" y="0"/>
              <a:chExt cx="812800" cy="812800"/>
            </a:xfrm>
          </p:grpSpPr>
          <p:sp>
            <p:nvSpPr>
              <p:cNvPr id="196" name="Google Shape;1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11"/>
            <p:cNvGrpSpPr/>
            <p:nvPr/>
          </p:nvGrpSpPr>
          <p:grpSpPr>
            <a:xfrm rot="-5400000">
              <a:off x="0" y="3734167"/>
              <a:ext cx="450470" cy="450470"/>
              <a:chOff x="0" y="0"/>
              <a:chExt cx="812800" cy="812800"/>
            </a:xfrm>
          </p:grpSpPr>
          <p:sp>
            <p:nvSpPr>
              <p:cNvPr id="199" name="Google Shape;1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1"/>
            <p:cNvGrpSpPr/>
            <p:nvPr/>
          </p:nvGrpSpPr>
          <p:grpSpPr>
            <a:xfrm rot="-5400000">
              <a:off x="0" y="0"/>
              <a:ext cx="450470" cy="450470"/>
              <a:chOff x="0" y="0"/>
              <a:chExt cx="812800" cy="812800"/>
            </a:xfrm>
          </p:grpSpPr>
          <p:sp>
            <p:nvSpPr>
              <p:cNvPr id="202" name="Google Shape;2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11"/>
            <p:cNvGrpSpPr/>
            <p:nvPr/>
          </p:nvGrpSpPr>
          <p:grpSpPr>
            <a:xfrm rot="-5400000">
              <a:off x="88912" y="5630063"/>
              <a:ext cx="450470" cy="450470"/>
              <a:chOff x="0" y="0"/>
              <a:chExt cx="812800" cy="812800"/>
            </a:xfrm>
          </p:grpSpPr>
          <p:sp>
            <p:nvSpPr>
              <p:cNvPr id="205" name="Google Shape;2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asellaDiTesto 1">
            <a:extLst>
              <a:ext uri="{FF2B5EF4-FFF2-40B4-BE49-F238E27FC236}">
                <a16:creationId xmlns:a16="http://schemas.microsoft.com/office/drawing/2014/main" id="{80398563-BE88-EECD-FDB3-244D3EAB843E}"/>
              </a:ext>
            </a:extLst>
          </p:cNvPr>
          <p:cNvSpPr txBox="1"/>
          <p:nvPr/>
        </p:nvSpPr>
        <p:spPr>
          <a:xfrm>
            <a:off x="5573484" y="2243033"/>
            <a:ext cx="7141027" cy="1200329"/>
          </a:xfrm>
          <a:prstGeom prst="rect">
            <a:avLst/>
          </a:prstGeom>
          <a:noFill/>
        </p:spPr>
        <p:txBody>
          <a:bodyPr wrap="square" rtlCol="0">
            <a:spAutoFit/>
          </a:bodyPr>
          <a:lstStyle/>
          <a:p>
            <a:pPr algn="ctr"/>
            <a:r>
              <a:rPr lang="it-IT" sz="7200" dirty="0">
                <a:solidFill>
                  <a:schemeClr val="bg1"/>
                </a:solidFill>
                <a:latin typeface="Cuprum" panose="020B0604020202020204" charset="0"/>
              </a:rPr>
              <a:t>Riccardo Perrero</a:t>
            </a:r>
          </a:p>
        </p:txBody>
      </p:sp>
      <p:sp>
        <p:nvSpPr>
          <p:cNvPr id="57" name="Rettangolo con angoli arrotondati 2">
            <a:extLst>
              <a:ext uri="{FF2B5EF4-FFF2-40B4-BE49-F238E27FC236}">
                <a16:creationId xmlns:a16="http://schemas.microsoft.com/office/drawing/2014/main" id="{6684FA4C-26E0-E65E-2F52-F313CF3BE8BA}"/>
              </a:ext>
            </a:extLst>
          </p:cNvPr>
          <p:cNvSpPr/>
          <p:nvPr/>
        </p:nvSpPr>
        <p:spPr>
          <a:xfrm>
            <a:off x="878370" y="4253066"/>
            <a:ext cx="10606727" cy="3714450"/>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400" i="1" dirty="0"/>
              <a:t>Riccardo </a:t>
            </a:r>
            <a:r>
              <a:rPr lang="it-IT" sz="2400" i="1" dirty="0" err="1"/>
              <a:t>Perrero</a:t>
            </a:r>
            <a:r>
              <a:rPr lang="it-IT" sz="2400" i="1" dirty="0"/>
              <a:t> </a:t>
            </a:r>
            <a:r>
              <a:rPr lang="it-IT" sz="2400" i="1" dirty="0" err="1"/>
              <a:t>is</a:t>
            </a:r>
            <a:r>
              <a:rPr lang="it-IT" sz="2400" i="1" dirty="0"/>
              <a:t> a 25 </a:t>
            </a:r>
            <a:r>
              <a:rPr lang="it-IT" sz="2400" i="1" dirty="0" err="1"/>
              <a:t>years</a:t>
            </a:r>
            <a:r>
              <a:rPr lang="it-IT" sz="2400" i="1" dirty="0"/>
              <a:t> </a:t>
            </a:r>
            <a:r>
              <a:rPr lang="it-IT" sz="2400" i="1" dirty="0" err="1"/>
              <a:t>old</a:t>
            </a:r>
            <a:r>
              <a:rPr lang="it-IT" sz="2400" i="1" dirty="0"/>
              <a:t> Politecnico </a:t>
            </a:r>
            <a:r>
              <a:rPr lang="it-IT" sz="2400" i="1" dirty="0" err="1"/>
              <a:t>of</a:t>
            </a:r>
            <a:r>
              <a:rPr lang="it-IT" sz="2400" i="1" dirty="0"/>
              <a:t> </a:t>
            </a:r>
            <a:r>
              <a:rPr lang="it-IT" sz="2400" i="1" dirty="0" err="1"/>
              <a:t>Turin’s</a:t>
            </a:r>
            <a:r>
              <a:rPr lang="it-IT" sz="2400" i="1" dirty="0"/>
              <a:t> </a:t>
            </a:r>
            <a:r>
              <a:rPr lang="en-US" sz="2400" i="1" dirty="0"/>
              <a:t>student, currently studying Business and Management Engineering.</a:t>
            </a:r>
          </a:p>
          <a:p>
            <a:pPr algn="ctr"/>
            <a:r>
              <a:rPr lang="en-US" sz="2400" i="1" dirty="0"/>
              <a:t>He has a passion for the blockchain and cryptocurrency.</a:t>
            </a:r>
          </a:p>
          <a:p>
            <a:pPr algn="ctr"/>
            <a:r>
              <a:rPr lang="en-US" sz="2400" i="1" dirty="0"/>
              <a:t>Riccardo visited the main cities of East Europe and he prefers to visit them in a couple of days each to save money and time, allowing him to study during the week and travel more often.</a:t>
            </a:r>
          </a:p>
        </p:txBody>
      </p:sp>
      <p:pic>
        <p:nvPicPr>
          <p:cNvPr id="3" name="Immagine 2" descr="riccardo_interview.jpg">
            <a:extLst>
              <a:ext uri="{FF2B5EF4-FFF2-40B4-BE49-F238E27FC236}">
                <a16:creationId xmlns:a16="http://schemas.microsoft.com/office/drawing/2014/main" id="{8447D7F8-DD05-89CC-3DD6-AEA6EC3B5D2F}"/>
              </a:ext>
            </a:extLst>
          </p:cNvPr>
          <p:cNvPicPr>
            <a:picLocks noChangeAspect="1"/>
          </p:cNvPicPr>
          <p:nvPr/>
        </p:nvPicPr>
        <p:blipFill>
          <a:blip r:embed="rId4"/>
          <a:srcRect t="20343" b="12229"/>
          <a:stretch>
            <a:fillRect/>
          </a:stretch>
        </p:blipFill>
        <p:spPr>
          <a:xfrm>
            <a:off x="12287349" y="2728852"/>
            <a:ext cx="5026755" cy="4519246"/>
          </a:xfrm>
          <a:prstGeom prst="roundRect">
            <a:avLst/>
          </a:prstGeom>
          <a:ln w="127000" cap="rnd">
            <a:solidFill>
              <a:srgbClr val="5271FF"/>
            </a:solidFill>
          </a:ln>
          <a:effectLst>
            <a:glow rad="228600">
              <a:schemeClr val="accent4">
                <a:satMod val="175000"/>
                <a:alpha val="40000"/>
              </a:schemeClr>
            </a:glow>
          </a:effectLst>
        </p:spPr>
      </p:pic>
      <p:sp>
        <p:nvSpPr>
          <p:cNvPr id="4" name="Google Shape;673;p22">
            <a:extLst>
              <a:ext uri="{FF2B5EF4-FFF2-40B4-BE49-F238E27FC236}">
                <a16:creationId xmlns:a16="http://schemas.microsoft.com/office/drawing/2014/main" id="{F00AD165-E79E-7139-A708-0E088E8C4CC0}"/>
              </a:ext>
            </a:extLst>
          </p:cNvPr>
          <p:cNvSpPr txBox="1"/>
          <p:nvPr/>
        </p:nvSpPr>
        <p:spPr>
          <a:xfrm>
            <a:off x="11899556" y="7932210"/>
            <a:ext cx="5680675" cy="880241"/>
          </a:xfrm>
          <a:prstGeom prst="rect">
            <a:avLst/>
          </a:prstGeom>
          <a:noFill/>
          <a:ln>
            <a:noFill/>
          </a:ln>
        </p:spPr>
        <p:txBody>
          <a:bodyPr spcFirstLastPara="1" wrap="square" lIns="0" tIns="0" rIns="0" bIns="0" anchor="t" anchorCtr="0">
            <a:spAutoFit/>
          </a:bodyPr>
          <a:lstStyle/>
          <a:p>
            <a:pPr marL="0" marR="0" lvl="0" indent="0" rtl="0">
              <a:lnSpc>
                <a:spcPct val="130000"/>
              </a:lnSpc>
              <a:spcBef>
                <a:spcPts val="0"/>
              </a:spcBef>
              <a:spcAft>
                <a:spcPts val="0"/>
              </a:spcAft>
              <a:buNone/>
            </a:pPr>
            <a:r>
              <a:rPr lang="en-GB" sz="2200" i="1" dirty="0">
                <a:solidFill>
                  <a:schemeClr val="bg1"/>
                </a:solidFill>
                <a:latin typeface="Ubuntu" panose="020B0504030602030204" pitchFamily="34" charset="0"/>
                <a:ea typeface="Calibri" panose="020F0502020204030204" pitchFamily="34" charset="0"/>
              </a:rPr>
              <a:t>Interviewer: Alessandro Bianco</a:t>
            </a:r>
          </a:p>
          <a:p>
            <a:pPr marL="0" marR="0" lvl="0" indent="0" rtl="0">
              <a:lnSpc>
                <a:spcPct val="130000"/>
              </a:lnSpc>
              <a:spcBef>
                <a:spcPts val="0"/>
              </a:spcBef>
              <a:spcAft>
                <a:spcPts val="0"/>
              </a:spcAft>
              <a:buNone/>
            </a:pPr>
            <a:r>
              <a:rPr lang="en-GB" sz="2200" i="1" dirty="0">
                <a:solidFill>
                  <a:schemeClr val="bg1"/>
                </a:solidFill>
                <a:effectLst/>
                <a:latin typeface="Ubuntu" panose="020B0504030602030204" pitchFamily="34" charset="0"/>
                <a:ea typeface="Calibri" panose="020F0502020204030204" pitchFamily="34" charset="0"/>
              </a:rPr>
              <a:t>Writer: Elia Ferraro</a:t>
            </a:r>
          </a:p>
        </p:txBody>
      </p:sp>
    </p:spTree>
    <p:extLst>
      <p:ext uri="{BB962C8B-B14F-4D97-AF65-F5344CB8AC3E}">
        <p14:creationId xmlns:p14="http://schemas.microsoft.com/office/powerpoint/2010/main" val="1765956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grpSp>
        <p:nvGrpSpPr>
          <p:cNvPr id="136" name="Google Shape;136;p11"/>
          <p:cNvGrpSpPr/>
          <p:nvPr/>
        </p:nvGrpSpPr>
        <p:grpSpPr>
          <a:xfrm rot="5400000">
            <a:off x="344529" y="308693"/>
            <a:ext cx="4589288" cy="4560400"/>
            <a:chOff x="0" y="0"/>
            <a:chExt cx="6119051" cy="6080533"/>
          </a:xfrm>
        </p:grpSpPr>
        <p:cxnSp>
          <p:nvCxnSpPr>
            <p:cNvPr id="137" name="Google Shape;137;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38" name="Google Shape;138;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39" name="Google Shape;139;p11"/>
            <p:cNvGrpSpPr/>
            <p:nvPr/>
          </p:nvGrpSpPr>
          <p:grpSpPr>
            <a:xfrm rot="-5400000">
              <a:off x="5668581" y="5630063"/>
              <a:ext cx="450470" cy="450470"/>
              <a:chOff x="0" y="0"/>
              <a:chExt cx="812800" cy="812800"/>
            </a:xfrm>
          </p:grpSpPr>
          <p:sp>
            <p:nvSpPr>
              <p:cNvPr id="140" name="Google Shape;1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1"/>
            <p:cNvGrpSpPr/>
            <p:nvPr/>
          </p:nvGrpSpPr>
          <p:grpSpPr>
            <a:xfrm rot="-5400000">
              <a:off x="0" y="3734167"/>
              <a:ext cx="450470" cy="450470"/>
              <a:chOff x="0" y="0"/>
              <a:chExt cx="812800" cy="812800"/>
            </a:xfrm>
          </p:grpSpPr>
          <p:sp>
            <p:nvSpPr>
              <p:cNvPr id="143" name="Google Shape;1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1"/>
            <p:cNvGrpSpPr/>
            <p:nvPr/>
          </p:nvGrpSpPr>
          <p:grpSpPr>
            <a:xfrm rot="-5400000">
              <a:off x="0" y="0"/>
              <a:ext cx="450470" cy="450470"/>
              <a:chOff x="0" y="0"/>
              <a:chExt cx="812800" cy="812800"/>
            </a:xfrm>
          </p:grpSpPr>
          <p:sp>
            <p:nvSpPr>
              <p:cNvPr id="146" name="Google Shape;1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1"/>
            <p:cNvGrpSpPr/>
            <p:nvPr/>
          </p:nvGrpSpPr>
          <p:grpSpPr>
            <a:xfrm rot="-5400000">
              <a:off x="88912" y="5630063"/>
              <a:ext cx="450470" cy="450470"/>
              <a:chOff x="0" y="0"/>
              <a:chExt cx="812800" cy="812800"/>
            </a:xfrm>
          </p:grpSpPr>
          <p:sp>
            <p:nvSpPr>
              <p:cNvPr id="149" name="Google Shape;1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2" name="Google Shape;162;p11"/>
          <p:cNvGrpSpPr/>
          <p:nvPr/>
        </p:nvGrpSpPr>
        <p:grpSpPr>
          <a:xfrm>
            <a:off x="520266" y="9365405"/>
            <a:ext cx="5247198" cy="359853"/>
            <a:chOff x="0" y="0"/>
            <a:chExt cx="6996264" cy="479804"/>
          </a:xfrm>
        </p:grpSpPr>
        <p:cxnSp>
          <p:nvCxnSpPr>
            <p:cNvPr id="163" name="Google Shape;163;p11"/>
            <p:cNvCxnSpPr/>
            <p:nvPr/>
          </p:nvCxnSpPr>
          <p:spPr>
            <a:xfrm rot="10800000">
              <a:off x="210609" y="214514"/>
              <a:ext cx="6655451" cy="0"/>
            </a:xfrm>
            <a:prstGeom prst="straightConnector1">
              <a:avLst/>
            </a:prstGeom>
            <a:noFill/>
            <a:ln w="50800" cap="flat" cmpd="sng">
              <a:solidFill>
                <a:srgbClr val="FFFFFF"/>
              </a:solidFill>
              <a:prstDash val="solid"/>
              <a:round/>
              <a:headEnd type="none" w="sm" len="sm"/>
              <a:tailEnd type="none" w="sm" len="sm"/>
            </a:ln>
          </p:spPr>
        </p:cxnSp>
        <p:grpSp>
          <p:nvGrpSpPr>
            <p:cNvPr id="164" name="Google Shape;164;p11"/>
            <p:cNvGrpSpPr/>
            <p:nvPr/>
          </p:nvGrpSpPr>
          <p:grpSpPr>
            <a:xfrm rot="5400000">
              <a:off x="6528177" y="11717"/>
              <a:ext cx="468087" cy="468087"/>
              <a:chOff x="0" y="0"/>
              <a:chExt cx="812800" cy="812800"/>
            </a:xfrm>
          </p:grpSpPr>
          <p:sp>
            <p:nvSpPr>
              <p:cNvPr id="165" name="Google Shape;1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1"/>
            <p:cNvGrpSpPr/>
            <p:nvPr/>
          </p:nvGrpSpPr>
          <p:grpSpPr>
            <a:xfrm rot="5400000">
              <a:off x="0" y="0"/>
              <a:ext cx="444652" cy="444652"/>
              <a:chOff x="0" y="0"/>
              <a:chExt cx="812800" cy="812800"/>
            </a:xfrm>
          </p:grpSpPr>
          <p:sp>
            <p:nvSpPr>
              <p:cNvPr id="168" name="Google Shape;1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1"/>
            <p:cNvGrpSpPr/>
            <p:nvPr/>
          </p:nvGrpSpPr>
          <p:grpSpPr>
            <a:xfrm rot="10800000">
              <a:off x="6528177" y="11717"/>
              <a:ext cx="444652" cy="444652"/>
              <a:chOff x="0" y="0"/>
              <a:chExt cx="812800" cy="812800"/>
            </a:xfrm>
          </p:grpSpPr>
          <p:sp>
            <p:nvSpPr>
              <p:cNvPr id="171" name="Google Shape;1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3" name="Google Shape;173;p11"/>
          <p:cNvGrpSpPr/>
          <p:nvPr/>
        </p:nvGrpSpPr>
        <p:grpSpPr>
          <a:xfrm>
            <a:off x="12150578" y="9365405"/>
            <a:ext cx="5247197" cy="359853"/>
            <a:chOff x="0" y="0"/>
            <a:chExt cx="6996263" cy="479804"/>
          </a:xfrm>
        </p:grpSpPr>
        <p:cxnSp>
          <p:nvCxnSpPr>
            <p:cNvPr id="174" name="Google Shape;174;p11"/>
            <p:cNvCxnSpPr/>
            <p:nvPr/>
          </p:nvCxnSpPr>
          <p:spPr>
            <a:xfrm>
              <a:off x="130204" y="265290"/>
              <a:ext cx="6655451" cy="0"/>
            </a:xfrm>
            <a:prstGeom prst="straightConnector1">
              <a:avLst/>
            </a:prstGeom>
            <a:noFill/>
            <a:ln w="50800" cap="flat" cmpd="sng">
              <a:solidFill>
                <a:srgbClr val="FFFFFF"/>
              </a:solidFill>
              <a:prstDash val="solid"/>
              <a:round/>
              <a:headEnd type="none" w="sm" len="sm"/>
              <a:tailEnd type="none" w="sm" len="sm"/>
            </a:ln>
          </p:spPr>
        </p:cxnSp>
        <p:grpSp>
          <p:nvGrpSpPr>
            <p:cNvPr id="175" name="Google Shape;175;p11"/>
            <p:cNvGrpSpPr/>
            <p:nvPr/>
          </p:nvGrpSpPr>
          <p:grpSpPr>
            <a:xfrm rot="-5400000">
              <a:off x="0" y="0"/>
              <a:ext cx="468087" cy="468087"/>
              <a:chOff x="0" y="0"/>
              <a:chExt cx="812800" cy="812800"/>
            </a:xfrm>
          </p:grpSpPr>
          <p:sp>
            <p:nvSpPr>
              <p:cNvPr id="176" name="Google Shape;17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1"/>
            <p:cNvGrpSpPr/>
            <p:nvPr/>
          </p:nvGrpSpPr>
          <p:grpSpPr>
            <a:xfrm rot="-5400000">
              <a:off x="6551611" y="35152"/>
              <a:ext cx="444652" cy="444652"/>
              <a:chOff x="0" y="0"/>
              <a:chExt cx="812800" cy="812800"/>
            </a:xfrm>
          </p:grpSpPr>
          <p:sp>
            <p:nvSpPr>
              <p:cNvPr id="179" name="Google Shape;17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1"/>
            <p:cNvGrpSpPr/>
            <p:nvPr/>
          </p:nvGrpSpPr>
          <p:grpSpPr>
            <a:xfrm>
              <a:off x="23435" y="23435"/>
              <a:ext cx="444652" cy="444652"/>
              <a:chOff x="0" y="0"/>
              <a:chExt cx="812800" cy="812800"/>
            </a:xfrm>
          </p:grpSpPr>
          <p:sp>
            <p:nvSpPr>
              <p:cNvPr id="182" name="Google Shape;18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90" name="Google Shape;190;p11"/>
          <p:cNvSpPr txBox="1"/>
          <p:nvPr/>
        </p:nvSpPr>
        <p:spPr>
          <a:xfrm>
            <a:off x="6534601" y="514800"/>
            <a:ext cx="5229956" cy="162506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dirty="0">
                <a:solidFill>
                  <a:srgbClr val="FFFFFF"/>
                </a:solidFill>
                <a:latin typeface="Cuprum"/>
                <a:sym typeface="Cuprum"/>
              </a:rPr>
              <a:t>Participants</a:t>
            </a:r>
            <a:endParaRPr lang="en-US" dirty="0"/>
          </a:p>
        </p:txBody>
      </p:sp>
      <p:grpSp>
        <p:nvGrpSpPr>
          <p:cNvPr id="192" name="Google Shape;192;p11"/>
          <p:cNvGrpSpPr/>
          <p:nvPr/>
        </p:nvGrpSpPr>
        <p:grpSpPr>
          <a:xfrm rot="10800000">
            <a:off x="13485846" y="308692"/>
            <a:ext cx="4589288" cy="4560400"/>
            <a:chOff x="0" y="0"/>
            <a:chExt cx="6119051" cy="6080533"/>
          </a:xfrm>
        </p:grpSpPr>
        <p:cxnSp>
          <p:nvCxnSpPr>
            <p:cNvPr id="193" name="Google Shape;193;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94" name="Google Shape;194;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95" name="Google Shape;195;p11"/>
            <p:cNvGrpSpPr/>
            <p:nvPr/>
          </p:nvGrpSpPr>
          <p:grpSpPr>
            <a:xfrm rot="-5400000">
              <a:off x="5668581" y="5630063"/>
              <a:ext cx="450470" cy="450470"/>
              <a:chOff x="0" y="0"/>
              <a:chExt cx="812800" cy="812800"/>
            </a:xfrm>
          </p:grpSpPr>
          <p:sp>
            <p:nvSpPr>
              <p:cNvPr id="196" name="Google Shape;1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11"/>
            <p:cNvGrpSpPr/>
            <p:nvPr/>
          </p:nvGrpSpPr>
          <p:grpSpPr>
            <a:xfrm rot="-5400000">
              <a:off x="0" y="3734167"/>
              <a:ext cx="450470" cy="450470"/>
              <a:chOff x="0" y="0"/>
              <a:chExt cx="812800" cy="812800"/>
            </a:xfrm>
          </p:grpSpPr>
          <p:sp>
            <p:nvSpPr>
              <p:cNvPr id="199" name="Google Shape;1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1"/>
            <p:cNvGrpSpPr/>
            <p:nvPr/>
          </p:nvGrpSpPr>
          <p:grpSpPr>
            <a:xfrm rot="-5400000">
              <a:off x="0" y="0"/>
              <a:ext cx="450470" cy="450470"/>
              <a:chOff x="0" y="0"/>
              <a:chExt cx="812800" cy="812800"/>
            </a:xfrm>
          </p:grpSpPr>
          <p:sp>
            <p:nvSpPr>
              <p:cNvPr id="202" name="Google Shape;2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11"/>
            <p:cNvGrpSpPr/>
            <p:nvPr/>
          </p:nvGrpSpPr>
          <p:grpSpPr>
            <a:xfrm rot="-5400000">
              <a:off x="88912" y="5630063"/>
              <a:ext cx="450470" cy="450470"/>
              <a:chOff x="0" y="0"/>
              <a:chExt cx="812800" cy="812800"/>
            </a:xfrm>
          </p:grpSpPr>
          <p:sp>
            <p:nvSpPr>
              <p:cNvPr id="205" name="Google Shape;2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asellaDiTesto 1">
            <a:extLst>
              <a:ext uri="{FF2B5EF4-FFF2-40B4-BE49-F238E27FC236}">
                <a16:creationId xmlns:a16="http://schemas.microsoft.com/office/drawing/2014/main" id="{80398563-BE88-EECD-FDB3-244D3EAB843E}"/>
              </a:ext>
            </a:extLst>
          </p:cNvPr>
          <p:cNvSpPr txBox="1"/>
          <p:nvPr/>
        </p:nvSpPr>
        <p:spPr>
          <a:xfrm>
            <a:off x="5571384" y="2199108"/>
            <a:ext cx="7141027" cy="1200329"/>
          </a:xfrm>
          <a:prstGeom prst="rect">
            <a:avLst/>
          </a:prstGeom>
          <a:noFill/>
        </p:spPr>
        <p:txBody>
          <a:bodyPr wrap="square" rtlCol="0">
            <a:spAutoFit/>
          </a:bodyPr>
          <a:lstStyle/>
          <a:p>
            <a:pPr algn="ctr"/>
            <a:r>
              <a:rPr lang="it-IT" sz="7200" dirty="0">
                <a:solidFill>
                  <a:schemeClr val="bg1"/>
                </a:solidFill>
                <a:latin typeface="Cuprum" panose="020B0604020202020204" charset="0"/>
              </a:rPr>
              <a:t>Alessandro </a:t>
            </a:r>
            <a:r>
              <a:rPr lang="it-IT" sz="7200" dirty="0" err="1">
                <a:solidFill>
                  <a:schemeClr val="bg1"/>
                </a:solidFill>
                <a:latin typeface="Cuprum" panose="020B0604020202020204" charset="0"/>
              </a:rPr>
              <a:t>Bafaro</a:t>
            </a:r>
            <a:endParaRPr lang="it-IT" sz="7200" dirty="0">
              <a:solidFill>
                <a:schemeClr val="bg1"/>
              </a:solidFill>
              <a:latin typeface="Cuprum" panose="020B0604020202020204" charset="0"/>
            </a:endParaRPr>
          </a:p>
        </p:txBody>
      </p:sp>
      <p:sp>
        <p:nvSpPr>
          <p:cNvPr id="3" name="Rettangolo con angoli arrotondati 2">
            <a:extLst>
              <a:ext uri="{FF2B5EF4-FFF2-40B4-BE49-F238E27FC236}">
                <a16:creationId xmlns:a16="http://schemas.microsoft.com/office/drawing/2014/main" id="{6684FA4C-26E0-E65E-2F52-F313CF3BE8BA}"/>
              </a:ext>
            </a:extLst>
          </p:cNvPr>
          <p:cNvSpPr/>
          <p:nvPr/>
        </p:nvSpPr>
        <p:spPr>
          <a:xfrm>
            <a:off x="866785" y="4230708"/>
            <a:ext cx="9640154" cy="4082511"/>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1" dirty="0"/>
              <a:t>Alessandro is a 24 years old Bocconi’s university student, currently studying politics and policy analysis.</a:t>
            </a:r>
          </a:p>
          <a:p>
            <a:pPr algn="ctr"/>
            <a:r>
              <a:rPr lang="en-US" sz="2400" i="1" dirty="0"/>
              <a:t>He has a passion for nature, excursions and running.</a:t>
            </a:r>
          </a:p>
          <a:p>
            <a:pPr algn="ctr"/>
            <a:r>
              <a:rPr lang="en-US" sz="2400" i="1" dirty="0"/>
              <a:t>Alessandro fits the role of an average traveler who has had experiences in Europe’s most popular cities.  </a:t>
            </a:r>
          </a:p>
          <a:p>
            <a:pPr algn="ctr"/>
            <a:r>
              <a:rPr lang="en-US" sz="2400" i="1" dirty="0"/>
              <a:t>He prioritizes eco-friendly means of commuting and can thus give us an insight on what mindful users consider during their city visits.</a:t>
            </a:r>
            <a:endParaRPr lang="it-IT" sz="2400" i="1" dirty="0"/>
          </a:p>
        </p:txBody>
      </p:sp>
      <p:pic>
        <p:nvPicPr>
          <p:cNvPr id="4" name="Immagine 3" descr="Immagine che contiene Viso umano, uomo, persona, video&#10;&#10;Descrizione generata automaticamente">
            <a:extLst>
              <a:ext uri="{FF2B5EF4-FFF2-40B4-BE49-F238E27FC236}">
                <a16:creationId xmlns:a16="http://schemas.microsoft.com/office/drawing/2014/main" id="{515FF6D6-4AD0-6804-CAD7-ACFE40E5A769}"/>
              </a:ext>
            </a:extLst>
          </p:cNvPr>
          <p:cNvPicPr>
            <a:picLocks noChangeAspect="1"/>
          </p:cNvPicPr>
          <p:nvPr/>
        </p:nvPicPr>
        <p:blipFill>
          <a:blip r:embed="rId4"/>
          <a:stretch>
            <a:fillRect/>
          </a:stretch>
        </p:blipFill>
        <p:spPr>
          <a:xfrm>
            <a:off x="10928318" y="4248915"/>
            <a:ext cx="6613593" cy="2037813"/>
          </a:xfrm>
          <a:prstGeom prst="rect">
            <a:avLst/>
          </a:prstGeom>
        </p:spPr>
      </p:pic>
      <p:sp>
        <p:nvSpPr>
          <p:cNvPr id="5" name="Google Shape;673;p22">
            <a:extLst>
              <a:ext uri="{FF2B5EF4-FFF2-40B4-BE49-F238E27FC236}">
                <a16:creationId xmlns:a16="http://schemas.microsoft.com/office/drawing/2014/main" id="{F66057B1-6E2A-F22F-2ED3-19D1B3739819}"/>
              </a:ext>
            </a:extLst>
          </p:cNvPr>
          <p:cNvSpPr txBox="1"/>
          <p:nvPr/>
        </p:nvSpPr>
        <p:spPr>
          <a:xfrm>
            <a:off x="10928317" y="7033447"/>
            <a:ext cx="5313303" cy="880241"/>
          </a:xfrm>
          <a:prstGeom prst="rect">
            <a:avLst/>
          </a:prstGeom>
          <a:noFill/>
          <a:ln>
            <a:noFill/>
          </a:ln>
        </p:spPr>
        <p:txBody>
          <a:bodyPr spcFirstLastPara="1" wrap="square" lIns="0" tIns="0" rIns="0" bIns="0" anchor="t" anchorCtr="0">
            <a:spAutoFit/>
          </a:bodyPr>
          <a:lstStyle/>
          <a:p>
            <a:pPr marL="0" marR="0" lvl="0" indent="0" rtl="0">
              <a:lnSpc>
                <a:spcPct val="130000"/>
              </a:lnSpc>
              <a:spcBef>
                <a:spcPts val="0"/>
              </a:spcBef>
              <a:spcAft>
                <a:spcPts val="0"/>
              </a:spcAft>
              <a:buNone/>
            </a:pPr>
            <a:r>
              <a:rPr lang="en-GB" sz="2200" i="1" dirty="0">
                <a:solidFill>
                  <a:schemeClr val="bg1"/>
                </a:solidFill>
                <a:latin typeface="Ubuntu" panose="020B0504030602030204" pitchFamily="34" charset="0"/>
                <a:ea typeface="Calibri" panose="020F0502020204030204" pitchFamily="34" charset="0"/>
              </a:rPr>
              <a:t>Interviewer: Kevin </a:t>
            </a:r>
            <a:r>
              <a:rPr lang="en-GB" sz="2200" i="1" dirty="0" err="1">
                <a:solidFill>
                  <a:schemeClr val="bg1"/>
                </a:solidFill>
                <a:latin typeface="Ubuntu" panose="020B0504030602030204" pitchFamily="34" charset="0"/>
                <a:ea typeface="Calibri" panose="020F0502020204030204" pitchFamily="34" charset="0"/>
              </a:rPr>
              <a:t>Gjeka</a:t>
            </a:r>
            <a:endParaRPr lang="en-GB" sz="2200" i="1" dirty="0">
              <a:solidFill>
                <a:schemeClr val="bg1"/>
              </a:solidFill>
              <a:latin typeface="Ubuntu" panose="020B0504030602030204" pitchFamily="34" charset="0"/>
              <a:ea typeface="Calibri" panose="020F0502020204030204" pitchFamily="34" charset="0"/>
            </a:endParaRPr>
          </a:p>
          <a:p>
            <a:pPr marL="0" marR="0" lvl="0" indent="0" rtl="0">
              <a:lnSpc>
                <a:spcPct val="130000"/>
              </a:lnSpc>
              <a:spcBef>
                <a:spcPts val="0"/>
              </a:spcBef>
              <a:spcAft>
                <a:spcPts val="0"/>
              </a:spcAft>
              <a:buNone/>
            </a:pPr>
            <a:r>
              <a:rPr lang="en-GB" sz="2200" i="1" dirty="0">
                <a:solidFill>
                  <a:schemeClr val="bg1"/>
                </a:solidFill>
                <a:effectLst/>
                <a:latin typeface="Ubuntu" panose="020B0504030602030204" pitchFamily="34" charset="0"/>
                <a:ea typeface="Calibri" panose="020F0502020204030204" pitchFamily="34" charset="0"/>
              </a:rPr>
              <a:t>Writer: </a:t>
            </a:r>
            <a:r>
              <a:rPr lang="en-GB" sz="2200" i="1" dirty="0">
                <a:solidFill>
                  <a:schemeClr val="bg1"/>
                </a:solidFill>
                <a:latin typeface="Ubuntu" panose="020B0504030602030204" pitchFamily="34" charset="0"/>
                <a:ea typeface="Calibri" panose="020F0502020204030204" pitchFamily="34" charset="0"/>
              </a:rPr>
              <a:t>Alessandro Bianco</a:t>
            </a:r>
            <a:endParaRPr lang="en-GB" sz="2200" i="1" dirty="0">
              <a:solidFill>
                <a:schemeClr val="bg1"/>
              </a:solidFill>
              <a:effectLst/>
              <a:latin typeface="Ubuntu" panose="020B0504030602030204" pitchFamily="34" charset="0"/>
              <a:ea typeface="Calibri" panose="020F0502020204030204" pitchFamily="34" charset="0"/>
            </a:endParaRPr>
          </a:p>
        </p:txBody>
      </p:sp>
    </p:spTree>
    <p:extLst>
      <p:ext uri="{BB962C8B-B14F-4D97-AF65-F5344CB8AC3E}">
        <p14:creationId xmlns:p14="http://schemas.microsoft.com/office/powerpoint/2010/main" val="344370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grpSp>
        <p:nvGrpSpPr>
          <p:cNvPr id="136" name="Google Shape;136;p11"/>
          <p:cNvGrpSpPr/>
          <p:nvPr/>
        </p:nvGrpSpPr>
        <p:grpSpPr>
          <a:xfrm rot="5400000">
            <a:off x="344529" y="308693"/>
            <a:ext cx="4589288" cy="4560400"/>
            <a:chOff x="0" y="0"/>
            <a:chExt cx="6119051" cy="6080533"/>
          </a:xfrm>
        </p:grpSpPr>
        <p:cxnSp>
          <p:nvCxnSpPr>
            <p:cNvPr id="137" name="Google Shape;137;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38" name="Google Shape;138;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39" name="Google Shape;139;p11"/>
            <p:cNvGrpSpPr/>
            <p:nvPr/>
          </p:nvGrpSpPr>
          <p:grpSpPr>
            <a:xfrm rot="-5400000">
              <a:off x="5668581" y="5630063"/>
              <a:ext cx="450470" cy="450470"/>
              <a:chOff x="0" y="0"/>
              <a:chExt cx="812800" cy="812800"/>
            </a:xfrm>
          </p:grpSpPr>
          <p:sp>
            <p:nvSpPr>
              <p:cNvPr id="140" name="Google Shape;1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1"/>
            <p:cNvGrpSpPr/>
            <p:nvPr/>
          </p:nvGrpSpPr>
          <p:grpSpPr>
            <a:xfrm rot="-5400000">
              <a:off x="0" y="3734167"/>
              <a:ext cx="450470" cy="450470"/>
              <a:chOff x="0" y="0"/>
              <a:chExt cx="812800" cy="812800"/>
            </a:xfrm>
          </p:grpSpPr>
          <p:sp>
            <p:nvSpPr>
              <p:cNvPr id="143" name="Google Shape;1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1"/>
            <p:cNvGrpSpPr/>
            <p:nvPr/>
          </p:nvGrpSpPr>
          <p:grpSpPr>
            <a:xfrm rot="-5400000">
              <a:off x="0" y="0"/>
              <a:ext cx="450470" cy="450470"/>
              <a:chOff x="0" y="0"/>
              <a:chExt cx="812800" cy="812800"/>
            </a:xfrm>
          </p:grpSpPr>
          <p:sp>
            <p:nvSpPr>
              <p:cNvPr id="146" name="Google Shape;1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1"/>
            <p:cNvGrpSpPr/>
            <p:nvPr/>
          </p:nvGrpSpPr>
          <p:grpSpPr>
            <a:xfrm rot="-5400000">
              <a:off x="88912" y="5630063"/>
              <a:ext cx="450470" cy="450470"/>
              <a:chOff x="0" y="0"/>
              <a:chExt cx="812800" cy="812800"/>
            </a:xfrm>
          </p:grpSpPr>
          <p:sp>
            <p:nvSpPr>
              <p:cNvPr id="149" name="Google Shape;1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2" name="Google Shape;162;p11"/>
          <p:cNvGrpSpPr/>
          <p:nvPr/>
        </p:nvGrpSpPr>
        <p:grpSpPr>
          <a:xfrm>
            <a:off x="520266" y="9365405"/>
            <a:ext cx="5247198" cy="359853"/>
            <a:chOff x="0" y="0"/>
            <a:chExt cx="6996264" cy="479804"/>
          </a:xfrm>
        </p:grpSpPr>
        <p:cxnSp>
          <p:nvCxnSpPr>
            <p:cNvPr id="163" name="Google Shape;163;p11"/>
            <p:cNvCxnSpPr/>
            <p:nvPr/>
          </p:nvCxnSpPr>
          <p:spPr>
            <a:xfrm rot="10800000">
              <a:off x="210609" y="214514"/>
              <a:ext cx="6655451" cy="0"/>
            </a:xfrm>
            <a:prstGeom prst="straightConnector1">
              <a:avLst/>
            </a:prstGeom>
            <a:noFill/>
            <a:ln w="50800" cap="flat" cmpd="sng">
              <a:solidFill>
                <a:srgbClr val="FFFFFF"/>
              </a:solidFill>
              <a:prstDash val="solid"/>
              <a:round/>
              <a:headEnd type="none" w="sm" len="sm"/>
              <a:tailEnd type="none" w="sm" len="sm"/>
            </a:ln>
          </p:spPr>
        </p:cxnSp>
        <p:grpSp>
          <p:nvGrpSpPr>
            <p:cNvPr id="164" name="Google Shape;164;p11"/>
            <p:cNvGrpSpPr/>
            <p:nvPr/>
          </p:nvGrpSpPr>
          <p:grpSpPr>
            <a:xfrm rot="5400000">
              <a:off x="6528177" y="11717"/>
              <a:ext cx="468087" cy="468087"/>
              <a:chOff x="0" y="0"/>
              <a:chExt cx="812800" cy="812800"/>
            </a:xfrm>
          </p:grpSpPr>
          <p:sp>
            <p:nvSpPr>
              <p:cNvPr id="165" name="Google Shape;1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1"/>
            <p:cNvGrpSpPr/>
            <p:nvPr/>
          </p:nvGrpSpPr>
          <p:grpSpPr>
            <a:xfrm rot="5400000">
              <a:off x="0" y="0"/>
              <a:ext cx="444652" cy="444652"/>
              <a:chOff x="0" y="0"/>
              <a:chExt cx="812800" cy="812800"/>
            </a:xfrm>
          </p:grpSpPr>
          <p:sp>
            <p:nvSpPr>
              <p:cNvPr id="168" name="Google Shape;1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1"/>
            <p:cNvGrpSpPr/>
            <p:nvPr/>
          </p:nvGrpSpPr>
          <p:grpSpPr>
            <a:xfrm rot="10800000">
              <a:off x="6528177" y="11717"/>
              <a:ext cx="444652" cy="444652"/>
              <a:chOff x="0" y="0"/>
              <a:chExt cx="812800" cy="812800"/>
            </a:xfrm>
          </p:grpSpPr>
          <p:sp>
            <p:nvSpPr>
              <p:cNvPr id="171" name="Google Shape;1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3" name="Google Shape;173;p11"/>
          <p:cNvGrpSpPr/>
          <p:nvPr/>
        </p:nvGrpSpPr>
        <p:grpSpPr>
          <a:xfrm>
            <a:off x="12150578" y="9365405"/>
            <a:ext cx="5247197" cy="359853"/>
            <a:chOff x="0" y="0"/>
            <a:chExt cx="6996263" cy="479804"/>
          </a:xfrm>
        </p:grpSpPr>
        <p:cxnSp>
          <p:nvCxnSpPr>
            <p:cNvPr id="174" name="Google Shape;174;p11"/>
            <p:cNvCxnSpPr/>
            <p:nvPr/>
          </p:nvCxnSpPr>
          <p:spPr>
            <a:xfrm>
              <a:off x="130204" y="265290"/>
              <a:ext cx="6655451" cy="0"/>
            </a:xfrm>
            <a:prstGeom prst="straightConnector1">
              <a:avLst/>
            </a:prstGeom>
            <a:noFill/>
            <a:ln w="50800" cap="flat" cmpd="sng">
              <a:solidFill>
                <a:srgbClr val="FFFFFF"/>
              </a:solidFill>
              <a:prstDash val="solid"/>
              <a:round/>
              <a:headEnd type="none" w="sm" len="sm"/>
              <a:tailEnd type="none" w="sm" len="sm"/>
            </a:ln>
          </p:spPr>
        </p:cxnSp>
        <p:grpSp>
          <p:nvGrpSpPr>
            <p:cNvPr id="175" name="Google Shape;175;p11"/>
            <p:cNvGrpSpPr/>
            <p:nvPr/>
          </p:nvGrpSpPr>
          <p:grpSpPr>
            <a:xfrm rot="-5400000">
              <a:off x="0" y="0"/>
              <a:ext cx="468087" cy="468087"/>
              <a:chOff x="0" y="0"/>
              <a:chExt cx="812800" cy="812800"/>
            </a:xfrm>
          </p:grpSpPr>
          <p:sp>
            <p:nvSpPr>
              <p:cNvPr id="176" name="Google Shape;17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1"/>
            <p:cNvGrpSpPr/>
            <p:nvPr/>
          </p:nvGrpSpPr>
          <p:grpSpPr>
            <a:xfrm rot="-5400000">
              <a:off x="6551611" y="35152"/>
              <a:ext cx="444652" cy="444652"/>
              <a:chOff x="0" y="0"/>
              <a:chExt cx="812800" cy="812800"/>
            </a:xfrm>
          </p:grpSpPr>
          <p:sp>
            <p:nvSpPr>
              <p:cNvPr id="179" name="Google Shape;17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1"/>
            <p:cNvGrpSpPr/>
            <p:nvPr/>
          </p:nvGrpSpPr>
          <p:grpSpPr>
            <a:xfrm>
              <a:off x="23435" y="23435"/>
              <a:ext cx="444652" cy="444652"/>
              <a:chOff x="0" y="0"/>
              <a:chExt cx="812800" cy="812800"/>
            </a:xfrm>
          </p:grpSpPr>
          <p:sp>
            <p:nvSpPr>
              <p:cNvPr id="182" name="Google Shape;18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90" name="Google Shape;190;p11"/>
          <p:cNvSpPr txBox="1"/>
          <p:nvPr/>
        </p:nvSpPr>
        <p:spPr>
          <a:xfrm>
            <a:off x="6534601" y="514800"/>
            <a:ext cx="5229956" cy="162506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dirty="0">
                <a:solidFill>
                  <a:srgbClr val="FFFFFF"/>
                </a:solidFill>
                <a:latin typeface="Cuprum"/>
                <a:sym typeface="Cuprum"/>
              </a:rPr>
              <a:t>Participants</a:t>
            </a:r>
            <a:endParaRPr lang="en-US" dirty="0"/>
          </a:p>
        </p:txBody>
      </p:sp>
      <p:grpSp>
        <p:nvGrpSpPr>
          <p:cNvPr id="192" name="Google Shape;192;p11"/>
          <p:cNvGrpSpPr/>
          <p:nvPr/>
        </p:nvGrpSpPr>
        <p:grpSpPr>
          <a:xfrm rot="10800000">
            <a:off x="13485846" y="308692"/>
            <a:ext cx="4589288" cy="4560400"/>
            <a:chOff x="0" y="0"/>
            <a:chExt cx="6119051" cy="6080533"/>
          </a:xfrm>
        </p:grpSpPr>
        <p:cxnSp>
          <p:nvCxnSpPr>
            <p:cNvPr id="193" name="Google Shape;193;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94" name="Google Shape;194;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95" name="Google Shape;195;p11"/>
            <p:cNvGrpSpPr/>
            <p:nvPr/>
          </p:nvGrpSpPr>
          <p:grpSpPr>
            <a:xfrm rot="-5400000">
              <a:off x="5668581" y="5630063"/>
              <a:ext cx="450470" cy="450470"/>
              <a:chOff x="0" y="0"/>
              <a:chExt cx="812800" cy="812800"/>
            </a:xfrm>
          </p:grpSpPr>
          <p:sp>
            <p:nvSpPr>
              <p:cNvPr id="196" name="Google Shape;1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11"/>
            <p:cNvGrpSpPr/>
            <p:nvPr/>
          </p:nvGrpSpPr>
          <p:grpSpPr>
            <a:xfrm rot="-5400000">
              <a:off x="0" y="3734167"/>
              <a:ext cx="450470" cy="450470"/>
              <a:chOff x="0" y="0"/>
              <a:chExt cx="812800" cy="812800"/>
            </a:xfrm>
          </p:grpSpPr>
          <p:sp>
            <p:nvSpPr>
              <p:cNvPr id="199" name="Google Shape;1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1"/>
            <p:cNvGrpSpPr/>
            <p:nvPr/>
          </p:nvGrpSpPr>
          <p:grpSpPr>
            <a:xfrm rot="-5400000">
              <a:off x="0" y="0"/>
              <a:ext cx="450470" cy="450470"/>
              <a:chOff x="0" y="0"/>
              <a:chExt cx="812800" cy="812800"/>
            </a:xfrm>
          </p:grpSpPr>
          <p:sp>
            <p:nvSpPr>
              <p:cNvPr id="202" name="Google Shape;2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11"/>
            <p:cNvGrpSpPr/>
            <p:nvPr/>
          </p:nvGrpSpPr>
          <p:grpSpPr>
            <a:xfrm rot="-5400000">
              <a:off x="88912" y="5630063"/>
              <a:ext cx="450470" cy="450470"/>
              <a:chOff x="0" y="0"/>
              <a:chExt cx="812800" cy="812800"/>
            </a:xfrm>
          </p:grpSpPr>
          <p:sp>
            <p:nvSpPr>
              <p:cNvPr id="205" name="Google Shape;2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asellaDiTesto 1">
            <a:extLst>
              <a:ext uri="{FF2B5EF4-FFF2-40B4-BE49-F238E27FC236}">
                <a16:creationId xmlns:a16="http://schemas.microsoft.com/office/drawing/2014/main" id="{80398563-BE88-EECD-FDB3-244D3EAB843E}"/>
              </a:ext>
            </a:extLst>
          </p:cNvPr>
          <p:cNvSpPr txBox="1"/>
          <p:nvPr/>
        </p:nvSpPr>
        <p:spPr>
          <a:xfrm>
            <a:off x="5573486" y="2185640"/>
            <a:ext cx="7141027" cy="1200329"/>
          </a:xfrm>
          <a:prstGeom prst="rect">
            <a:avLst/>
          </a:prstGeom>
          <a:noFill/>
        </p:spPr>
        <p:txBody>
          <a:bodyPr wrap="square" rtlCol="0">
            <a:spAutoFit/>
          </a:bodyPr>
          <a:lstStyle/>
          <a:p>
            <a:pPr algn="ctr"/>
            <a:r>
              <a:rPr lang="it-IT" sz="7200" dirty="0">
                <a:solidFill>
                  <a:schemeClr val="bg1"/>
                </a:solidFill>
                <a:latin typeface="Cuprum" panose="020B0604020202020204" charset="0"/>
              </a:rPr>
              <a:t>Alessandra Zambelli</a:t>
            </a:r>
          </a:p>
        </p:txBody>
      </p:sp>
      <p:sp>
        <p:nvSpPr>
          <p:cNvPr id="3" name="Rettangolo con angoli arrotondati 2">
            <a:extLst>
              <a:ext uri="{FF2B5EF4-FFF2-40B4-BE49-F238E27FC236}">
                <a16:creationId xmlns:a16="http://schemas.microsoft.com/office/drawing/2014/main" id="{0EFA4F18-02BD-26EF-2194-1F4DAD8FEDC9}"/>
              </a:ext>
            </a:extLst>
          </p:cNvPr>
          <p:cNvSpPr/>
          <p:nvPr/>
        </p:nvSpPr>
        <p:spPr>
          <a:xfrm>
            <a:off x="959420" y="4317786"/>
            <a:ext cx="9434260" cy="3911831"/>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1" dirty="0"/>
              <a:t>Alessandra is a 23 years old psychologist from Milan, currently working in Rome.</a:t>
            </a:r>
          </a:p>
          <a:p>
            <a:pPr algn="ctr"/>
            <a:r>
              <a:rPr lang="en-US" sz="2400" i="1" dirty="0"/>
              <a:t>She loves trying new experiences while knowing other people, moreover, she likes travelling to cultural cities but also to naturalistic destinations.  </a:t>
            </a:r>
          </a:p>
          <a:p>
            <a:pPr algn="ctr"/>
            <a:r>
              <a:rPr lang="en-US" sz="2400" i="1" dirty="0"/>
              <a:t>She tends to try typical dishes to fully understand the culture of local people.</a:t>
            </a:r>
            <a:endParaRPr lang="it-IT" sz="2400" i="1" dirty="0"/>
          </a:p>
        </p:txBody>
      </p:sp>
      <p:pic>
        <p:nvPicPr>
          <p:cNvPr id="4" name="Immagine 3" descr="Immagine che contiene Viso umano, sorriso, persona, vestiti&#10;&#10;Descrizione generata automaticamente">
            <a:extLst>
              <a:ext uri="{FF2B5EF4-FFF2-40B4-BE49-F238E27FC236}">
                <a16:creationId xmlns:a16="http://schemas.microsoft.com/office/drawing/2014/main" id="{FDA45209-C982-6779-3E33-342B3EFF0143}"/>
              </a:ext>
            </a:extLst>
          </p:cNvPr>
          <p:cNvPicPr>
            <a:picLocks noChangeAspect="1"/>
          </p:cNvPicPr>
          <p:nvPr/>
        </p:nvPicPr>
        <p:blipFill>
          <a:blip r:embed="rId4"/>
          <a:stretch>
            <a:fillRect/>
          </a:stretch>
        </p:blipFill>
        <p:spPr>
          <a:xfrm>
            <a:off x="11177692" y="3438654"/>
            <a:ext cx="6023561" cy="3452479"/>
          </a:xfrm>
          <a:prstGeom prst="rect">
            <a:avLst/>
          </a:prstGeom>
        </p:spPr>
      </p:pic>
      <p:sp>
        <p:nvSpPr>
          <p:cNvPr id="5" name="Google Shape;673;p22">
            <a:extLst>
              <a:ext uri="{FF2B5EF4-FFF2-40B4-BE49-F238E27FC236}">
                <a16:creationId xmlns:a16="http://schemas.microsoft.com/office/drawing/2014/main" id="{9CDBFC8F-D395-0BEF-D5FC-8D0A5048E147}"/>
              </a:ext>
            </a:extLst>
          </p:cNvPr>
          <p:cNvSpPr txBox="1"/>
          <p:nvPr/>
        </p:nvSpPr>
        <p:spPr>
          <a:xfrm>
            <a:off x="11177692" y="7441179"/>
            <a:ext cx="5313303" cy="1320361"/>
          </a:xfrm>
          <a:prstGeom prst="rect">
            <a:avLst/>
          </a:prstGeom>
          <a:noFill/>
          <a:ln>
            <a:noFill/>
          </a:ln>
        </p:spPr>
        <p:txBody>
          <a:bodyPr spcFirstLastPara="1" wrap="square" lIns="0" tIns="0" rIns="0" bIns="0" anchor="t" anchorCtr="0">
            <a:spAutoFit/>
          </a:bodyPr>
          <a:lstStyle/>
          <a:p>
            <a:pPr marL="0" marR="0" lvl="0" indent="0" rtl="0">
              <a:lnSpc>
                <a:spcPct val="130000"/>
              </a:lnSpc>
              <a:spcBef>
                <a:spcPts val="0"/>
              </a:spcBef>
              <a:spcAft>
                <a:spcPts val="0"/>
              </a:spcAft>
              <a:buNone/>
            </a:pPr>
            <a:r>
              <a:rPr lang="en-GB" sz="2200" i="1" dirty="0">
                <a:solidFill>
                  <a:schemeClr val="bg1"/>
                </a:solidFill>
                <a:latin typeface="Ubuntu" panose="020B0504030602030204" pitchFamily="34" charset="0"/>
                <a:ea typeface="Calibri" panose="020F0502020204030204" pitchFamily="34" charset="0"/>
              </a:rPr>
              <a:t>Interviewer: Elia Ferraro</a:t>
            </a:r>
          </a:p>
          <a:p>
            <a:pPr marL="0" marR="0" lvl="0" indent="0" rtl="0">
              <a:lnSpc>
                <a:spcPct val="130000"/>
              </a:lnSpc>
              <a:spcBef>
                <a:spcPts val="0"/>
              </a:spcBef>
              <a:spcAft>
                <a:spcPts val="0"/>
              </a:spcAft>
              <a:buNone/>
            </a:pPr>
            <a:r>
              <a:rPr lang="en-GB" sz="2200" i="1" dirty="0">
                <a:solidFill>
                  <a:schemeClr val="bg1"/>
                </a:solidFill>
                <a:effectLst/>
                <a:latin typeface="Ubuntu" panose="020B0504030602030204" pitchFamily="34" charset="0"/>
                <a:ea typeface="Calibri" panose="020F0502020204030204" pitchFamily="34" charset="0"/>
              </a:rPr>
              <a:t>Writer: </a:t>
            </a:r>
            <a:r>
              <a:rPr lang="en-GB" sz="2200" i="1" dirty="0">
                <a:solidFill>
                  <a:schemeClr val="bg1"/>
                </a:solidFill>
                <a:latin typeface="Ubuntu" panose="020B0504030602030204" pitchFamily="34" charset="0"/>
                <a:ea typeface="Calibri" panose="020F0502020204030204" pitchFamily="34" charset="0"/>
              </a:rPr>
              <a:t>Sylvie </a:t>
            </a:r>
            <a:r>
              <a:rPr lang="en-GB" sz="2200" i="1" dirty="0" err="1">
                <a:solidFill>
                  <a:schemeClr val="bg1"/>
                </a:solidFill>
                <a:latin typeface="Ubuntu" panose="020B0504030602030204" pitchFamily="34" charset="0"/>
                <a:ea typeface="Calibri" panose="020F0502020204030204" pitchFamily="34" charset="0"/>
              </a:rPr>
              <a:t>Molinatto</a:t>
            </a:r>
            <a:endParaRPr lang="en-GB" sz="2200" i="1" dirty="0">
              <a:solidFill>
                <a:schemeClr val="bg1"/>
              </a:solidFill>
              <a:latin typeface="Ubuntu" panose="020B0504030602030204" pitchFamily="34" charset="0"/>
              <a:ea typeface="Calibri" panose="020F0502020204030204" pitchFamily="34" charset="0"/>
            </a:endParaRPr>
          </a:p>
          <a:p>
            <a:pPr marL="0" marR="0" lvl="0" indent="0" rtl="0">
              <a:lnSpc>
                <a:spcPct val="130000"/>
              </a:lnSpc>
              <a:spcBef>
                <a:spcPts val="0"/>
              </a:spcBef>
              <a:spcAft>
                <a:spcPts val="0"/>
              </a:spcAft>
              <a:buNone/>
            </a:pPr>
            <a:r>
              <a:rPr lang="en-GB" sz="2200" i="1" dirty="0">
                <a:solidFill>
                  <a:schemeClr val="bg1"/>
                </a:solidFill>
                <a:effectLst/>
                <a:latin typeface="Ubuntu" panose="020B0504030602030204" pitchFamily="34" charset="0"/>
                <a:ea typeface="Calibri" panose="020F0502020204030204" pitchFamily="34" charset="0"/>
              </a:rPr>
              <a:t>Attendant: Kevin </a:t>
            </a:r>
            <a:r>
              <a:rPr lang="en-GB" sz="2200" i="1" dirty="0" err="1">
                <a:solidFill>
                  <a:schemeClr val="bg1"/>
                </a:solidFill>
                <a:effectLst/>
                <a:latin typeface="Ubuntu" panose="020B0504030602030204" pitchFamily="34" charset="0"/>
                <a:ea typeface="Calibri" panose="020F0502020204030204" pitchFamily="34" charset="0"/>
              </a:rPr>
              <a:t>G</a:t>
            </a:r>
            <a:r>
              <a:rPr lang="en-GB" sz="2200" i="1" dirty="0" err="1">
                <a:solidFill>
                  <a:schemeClr val="bg1"/>
                </a:solidFill>
                <a:latin typeface="Ubuntu" panose="020B0504030602030204" pitchFamily="34" charset="0"/>
                <a:ea typeface="Calibri" panose="020F0502020204030204" pitchFamily="34" charset="0"/>
              </a:rPr>
              <a:t>jeka</a:t>
            </a:r>
            <a:endParaRPr lang="en-GB" sz="2200" i="1" dirty="0">
              <a:solidFill>
                <a:schemeClr val="bg1"/>
              </a:solidFill>
              <a:effectLst/>
              <a:latin typeface="Ubuntu" panose="020B0504030602030204" pitchFamily="34" charset="0"/>
              <a:ea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grpSp>
        <p:nvGrpSpPr>
          <p:cNvPr id="136" name="Google Shape;136;p11"/>
          <p:cNvGrpSpPr/>
          <p:nvPr/>
        </p:nvGrpSpPr>
        <p:grpSpPr>
          <a:xfrm rot="5400000">
            <a:off x="344529" y="308693"/>
            <a:ext cx="4589288" cy="4560400"/>
            <a:chOff x="0" y="0"/>
            <a:chExt cx="6119051" cy="6080533"/>
          </a:xfrm>
        </p:grpSpPr>
        <p:cxnSp>
          <p:nvCxnSpPr>
            <p:cNvPr id="137" name="Google Shape;137;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38" name="Google Shape;138;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39" name="Google Shape;139;p11"/>
            <p:cNvGrpSpPr/>
            <p:nvPr/>
          </p:nvGrpSpPr>
          <p:grpSpPr>
            <a:xfrm rot="-5400000">
              <a:off x="5668581" y="5630063"/>
              <a:ext cx="450470" cy="450470"/>
              <a:chOff x="0" y="0"/>
              <a:chExt cx="812800" cy="812800"/>
            </a:xfrm>
          </p:grpSpPr>
          <p:sp>
            <p:nvSpPr>
              <p:cNvPr id="140" name="Google Shape;1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1"/>
            <p:cNvGrpSpPr/>
            <p:nvPr/>
          </p:nvGrpSpPr>
          <p:grpSpPr>
            <a:xfrm rot="-5400000">
              <a:off x="0" y="3734167"/>
              <a:ext cx="450470" cy="450470"/>
              <a:chOff x="0" y="0"/>
              <a:chExt cx="812800" cy="812800"/>
            </a:xfrm>
          </p:grpSpPr>
          <p:sp>
            <p:nvSpPr>
              <p:cNvPr id="143" name="Google Shape;1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1"/>
            <p:cNvGrpSpPr/>
            <p:nvPr/>
          </p:nvGrpSpPr>
          <p:grpSpPr>
            <a:xfrm rot="-5400000">
              <a:off x="0" y="0"/>
              <a:ext cx="450470" cy="450470"/>
              <a:chOff x="0" y="0"/>
              <a:chExt cx="812800" cy="812800"/>
            </a:xfrm>
          </p:grpSpPr>
          <p:sp>
            <p:nvSpPr>
              <p:cNvPr id="146" name="Google Shape;1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1"/>
            <p:cNvGrpSpPr/>
            <p:nvPr/>
          </p:nvGrpSpPr>
          <p:grpSpPr>
            <a:xfrm rot="-5400000">
              <a:off x="88912" y="5630063"/>
              <a:ext cx="450470" cy="450470"/>
              <a:chOff x="0" y="0"/>
              <a:chExt cx="812800" cy="812800"/>
            </a:xfrm>
          </p:grpSpPr>
          <p:sp>
            <p:nvSpPr>
              <p:cNvPr id="149" name="Google Shape;1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2" name="Google Shape;162;p11"/>
          <p:cNvGrpSpPr/>
          <p:nvPr/>
        </p:nvGrpSpPr>
        <p:grpSpPr>
          <a:xfrm>
            <a:off x="520266" y="9365405"/>
            <a:ext cx="5247198" cy="359853"/>
            <a:chOff x="0" y="0"/>
            <a:chExt cx="6996264" cy="479804"/>
          </a:xfrm>
        </p:grpSpPr>
        <p:cxnSp>
          <p:nvCxnSpPr>
            <p:cNvPr id="163" name="Google Shape;163;p11"/>
            <p:cNvCxnSpPr/>
            <p:nvPr/>
          </p:nvCxnSpPr>
          <p:spPr>
            <a:xfrm rot="10800000">
              <a:off x="210609" y="214514"/>
              <a:ext cx="6655451" cy="0"/>
            </a:xfrm>
            <a:prstGeom prst="straightConnector1">
              <a:avLst/>
            </a:prstGeom>
            <a:noFill/>
            <a:ln w="50800" cap="flat" cmpd="sng">
              <a:solidFill>
                <a:srgbClr val="FFFFFF"/>
              </a:solidFill>
              <a:prstDash val="solid"/>
              <a:round/>
              <a:headEnd type="none" w="sm" len="sm"/>
              <a:tailEnd type="none" w="sm" len="sm"/>
            </a:ln>
          </p:spPr>
        </p:cxnSp>
        <p:grpSp>
          <p:nvGrpSpPr>
            <p:cNvPr id="164" name="Google Shape;164;p11"/>
            <p:cNvGrpSpPr/>
            <p:nvPr/>
          </p:nvGrpSpPr>
          <p:grpSpPr>
            <a:xfrm rot="5400000">
              <a:off x="6528177" y="11717"/>
              <a:ext cx="468087" cy="468087"/>
              <a:chOff x="0" y="0"/>
              <a:chExt cx="812800" cy="812800"/>
            </a:xfrm>
          </p:grpSpPr>
          <p:sp>
            <p:nvSpPr>
              <p:cNvPr id="165" name="Google Shape;1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1"/>
            <p:cNvGrpSpPr/>
            <p:nvPr/>
          </p:nvGrpSpPr>
          <p:grpSpPr>
            <a:xfrm rot="5400000">
              <a:off x="0" y="0"/>
              <a:ext cx="444652" cy="444652"/>
              <a:chOff x="0" y="0"/>
              <a:chExt cx="812800" cy="812800"/>
            </a:xfrm>
          </p:grpSpPr>
          <p:sp>
            <p:nvSpPr>
              <p:cNvPr id="168" name="Google Shape;1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1"/>
            <p:cNvGrpSpPr/>
            <p:nvPr/>
          </p:nvGrpSpPr>
          <p:grpSpPr>
            <a:xfrm rot="10800000">
              <a:off x="6528177" y="11717"/>
              <a:ext cx="444652" cy="444652"/>
              <a:chOff x="0" y="0"/>
              <a:chExt cx="812800" cy="812800"/>
            </a:xfrm>
          </p:grpSpPr>
          <p:sp>
            <p:nvSpPr>
              <p:cNvPr id="171" name="Google Shape;1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3" name="Google Shape;173;p11"/>
          <p:cNvGrpSpPr/>
          <p:nvPr/>
        </p:nvGrpSpPr>
        <p:grpSpPr>
          <a:xfrm>
            <a:off x="12150578" y="9365405"/>
            <a:ext cx="5247197" cy="359853"/>
            <a:chOff x="0" y="0"/>
            <a:chExt cx="6996263" cy="479804"/>
          </a:xfrm>
        </p:grpSpPr>
        <p:cxnSp>
          <p:nvCxnSpPr>
            <p:cNvPr id="174" name="Google Shape;174;p11"/>
            <p:cNvCxnSpPr/>
            <p:nvPr/>
          </p:nvCxnSpPr>
          <p:spPr>
            <a:xfrm>
              <a:off x="130204" y="265290"/>
              <a:ext cx="6655451" cy="0"/>
            </a:xfrm>
            <a:prstGeom prst="straightConnector1">
              <a:avLst/>
            </a:prstGeom>
            <a:noFill/>
            <a:ln w="50800" cap="flat" cmpd="sng">
              <a:solidFill>
                <a:srgbClr val="FFFFFF"/>
              </a:solidFill>
              <a:prstDash val="solid"/>
              <a:round/>
              <a:headEnd type="none" w="sm" len="sm"/>
              <a:tailEnd type="none" w="sm" len="sm"/>
            </a:ln>
          </p:spPr>
        </p:cxnSp>
        <p:grpSp>
          <p:nvGrpSpPr>
            <p:cNvPr id="175" name="Google Shape;175;p11"/>
            <p:cNvGrpSpPr/>
            <p:nvPr/>
          </p:nvGrpSpPr>
          <p:grpSpPr>
            <a:xfrm rot="-5400000">
              <a:off x="0" y="0"/>
              <a:ext cx="468087" cy="468087"/>
              <a:chOff x="0" y="0"/>
              <a:chExt cx="812800" cy="812800"/>
            </a:xfrm>
          </p:grpSpPr>
          <p:sp>
            <p:nvSpPr>
              <p:cNvPr id="176" name="Google Shape;17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1"/>
            <p:cNvGrpSpPr/>
            <p:nvPr/>
          </p:nvGrpSpPr>
          <p:grpSpPr>
            <a:xfrm rot="-5400000">
              <a:off x="6551611" y="35152"/>
              <a:ext cx="444652" cy="444652"/>
              <a:chOff x="0" y="0"/>
              <a:chExt cx="812800" cy="812800"/>
            </a:xfrm>
          </p:grpSpPr>
          <p:sp>
            <p:nvSpPr>
              <p:cNvPr id="179" name="Google Shape;17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1"/>
            <p:cNvGrpSpPr/>
            <p:nvPr/>
          </p:nvGrpSpPr>
          <p:grpSpPr>
            <a:xfrm>
              <a:off x="23435" y="23435"/>
              <a:ext cx="444652" cy="444652"/>
              <a:chOff x="0" y="0"/>
              <a:chExt cx="812800" cy="812800"/>
            </a:xfrm>
          </p:grpSpPr>
          <p:sp>
            <p:nvSpPr>
              <p:cNvPr id="182" name="Google Shape;18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90" name="Google Shape;190;p11"/>
          <p:cNvSpPr txBox="1"/>
          <p:nvPr/>
        </p:nvSpPr>
        <p:spPr>
          <a:xfrm>
            <a:off x="6534601" y="514800"/>
            <a:ext cx="5229956" cy="162506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dirty="0">
                <a:solidFill>
                  <a:srgbClr val="FFFFFF"/>
                </a:solidFill>
                <a:latin typeface="Cuprum"/>
                <a:sym typeface="Cuprum"/>
              </a:rPr>
              <a:t>Participants</a:t>
            </a:r>
            <a:endParaRPr lang="en-US" dirty="0"/>
          </a:p>
        </p:txBody>
      </p:sp>
      <p:grpSp>
        <p:nvGrpSpPr>
          <p:cNvPr id="192" name="Google Shape;192;p11"/>
          <p:cNvGrpSpPr/>
          <p:nvPr/>
        </p:nvGrpSpPr>
        <p:grpSpPr>
          <a:xfrm rot="10800000">
            <a:off x="13485846" y="308692"/>
            <a:ext cx="4589288" cy="4560400"/>
            <a:chOff x="0" y="0"/>
            <a:chExt cx="6119051" cy="6080533"/>
          </a:xfrm>
        </p:grpSpPr>
        <p:cxnSp>
          <p:nvCxnSpPr>
            <p:cNvPr id="193" name="Google Shape;193;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94" name="Google Shape;194;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95" name="Google Shape;195;p11"/>
            <p:cNvGrpSpPr/>
            <p:nvPr/>
          </p:nvGrpSpPr>
          <p:grpSpPr>
            <a:xfrm rot="-5400000">
              <a:off x="5668581" y="5630063"/>
              <a:ext cx="450470" cy="450470"/>
              <a:chOff x="0" y="0"/>
              <a:chExt cx="812800" cy="812800"/>
            </a:xfrm>
          </p:grpSpPr>
          <p:sp>
            <p:nvSpPr>
              <p:cNvPr id="196" name="Google Shape;1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11"/>
            <p:cNvGrpSpPr/>
            <p:nvPr/>
          </p:nvGrpSpPr>
          <p:grpSpPr>
            <a:xfrm rot="-5400000">
              <a:off x="0" y="3734167"/>
              <a:ext cx="450470" cy="450470"/>
              <a:chOff x="0" y="0"/>
              <a:chExt cx="812800" cy="812800"/>
            </a:xfrm>
          </p:grpSpPr>
          <p:sp>
            <p:nvSpPr>
              <p:cNvPr id="199" name="Google Shape;1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1"/>
            <p:cNvGrpSpPr/>
            <p:nvPr/>
          </p:nvGrpSpPr>
          <p:grpSpPr>
            <a:xfrm rot="-5400000">
              <a:off x="0" y="0"/>
              <a:ext cx="450470" cy="450470"/>
              <a:chOff x="0" y="0"/>
              <a:chExt cx="812800" cy="812800"/>
            </a:xfrm>
          </p:grpSpPr>
          <p:sp>
            <p:nvSpPr>
              <p:cNvPr id="202" name="Google Shape;2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11"/>
            <p:cNvGrpSpPr/>
            <p:nvPr/>
          </p:nvGrpSpPr>
          <p:grpSpPr>
            <a:xfrm rot="-5400000">
              <a:off x="88912" y="5630063"/>
              <a:ext cx="450470" cy="450470"/>
              <a:chOff x="0" y="0"/>
              <a:chExt cx="812800" cy="812800"/>
            </a:xfrm>
          </p:grpSpPr>
          <p:sp>
            <p:nvSpPr>
              <p:cNvPr id="205" name="Google Shape;2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asellaDiTesto 1">
            <a:extLst>
              <a:ext uri="{FF2B5EF4-FFF2-40B4-BE49-F238E27FC236}">
                <a16:creationId xmlns:a16="http://schemas.microsoft.com/office/drawing/2014/main" id="{80398563-BE88-EECD-FDB3-244D3EAB843E}"/>
              </a:ext>
            </a:extLst>
          </p:cNvPr>
          <p:cNvSpPr txBox="1"/>
          <p:nvPr/>
        </p:nvSpPr>
        <p:spPr>
          <a:xfrm>
            <a:off x="5573486" y="2185640"/>
            <a:ext cx="7141027" cy="1200329"/>
          </a:xfrm>
          <a:prstGeom prst="rect">
            <a:avLst/>
          </a:prstGeom>
          <a:noFill/>
        </p:spPr>
        <p:txBody>
          <a:bodyPr wrap="square" rtlCol="0">
            <a:spAutoFit/>
          </a:bodyPr>
          <a:lstStyle/>
          <a:p>
            <a:pPr algn="ctr"/>
            <a:r>
              <a:rPr lang="it-IT" sz="7200" dirty="0" err="1">
                <a:solidFill>
                  <a:schemeClr val="bg1"/>
                </a:solidFill>
                <a:latin typeface="Cuprum" panose="020B0604020202020204" charset="0"/>
              </a:rPr>
              <a:t>Desirée</a:t>
            </a:r>
            <a:r>
              <a:rPr lang="it-IT" sz="7200" dirty="0">
                <a:solidFill>
                  <a:schemeClr val="bg1"/>
                </a:solidFill>
                <a:latin typeface="Cuprum" panose="020B0604020202020204" charset="0"/>
              </a:rPr>
              <a:t> Milan </a:t>
            </a:r>
          </a:p>
        </p:txBody>
      </p:sp>
      <p:sp>
        <p:nvSpPr>
          <p:cNvPr id="3" name="Rettangolo con angoli arrotondati 2">
            <a:extLst>
              <a:ext uri="{FF2B5EF4-FFF2-40B4-BE49-F238E27FC236}">
                <a16:creationId xmlns:a16="http://schemas.microsoft.com/office/drawing/2014/main" id="{56DA7443-5B66-8D1A-3BEE-A246D28EBD20}"/>
              </a:ext>
            </a:extLst>
          </p:cNvPr>
          <p:cNvSpPr/>
          <p:nvPr/>
        </p:nvSpPr>
        <p:spPr>
          <a:xfrm>
            <a:off x="958079" y="3907627"/>
            <a:ext cx="9940953" cy="3911831"/>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400" i="1" dirty="0"/>
              <a:t>Desirèe </a:t>
            </a:r>
            <a:r>
              <a:rPr lang="it-IT" sz="2400" i="1" dirty="0" err="1"/>
              <a:t>is</a:t>
            </a:r>
            <a:r>
              <a:rPr lang="it-IT" sz="2400" i="1" dirty="0"/>
              <a:t> a 20 </a:t>
            </a:r>
            <a:r>
              <a:rPr lang="it-IT" sz="2400" i="1" dirty="0" err="1"/>
              <a:t>years</a:t>
            </a:r>
            <a:r>
              <a:rPr lang="it-IT" sz="2400" i="1" dirty="0"/>
              <a:t> </a:t>
            </a:r>
            <a:r>
              <a:rPr lang="it-IT" sz="2400" i="1" dirty="0" err="1"/>
              <a:t>old</a:t>
            </a:r>
            <a:r>
              <a:rPr lang="it-IT" sz="2400" i="1" dirty="0"/>
              <a:t> girl from Asti and </a:t>
            </a:r>
            <a:r>
              <a:rPr lang="it-IT" sz="2400" i="1" dirty="0" err="1"/>
              <a:t>she</a:t>
            </a:r>
            <a:r>
              <a:rPr lang="it-IT" sz="2400" i="1" dirty="0"/>
              <a:t> </a:t>
            </a:r>
            <a:r>
              <a:rPr lang="it-IT" sz="2400" i="1" dirty="0" err="1"/>
              <a:t>is</a:t>
            </a:r>
            <a:r>
              <a:rPr lang="it-IT" sz="2400" i="1" dirty="0"/>
              <a:t> </a:t>
            </a:r>
            <a:r>
              <a:rPr lang="it-IT" sz="2400" i="1" dirty="0" err="1"/>
              <a:t>studying</a:t>
            </a:r>
            <a:r>
              <a:rPr lang="it-IT" sz="2400" i="1" dirty="0"/>
              <a:t> </a:t>
            </a:r>
            <a:r>
              <a:rPr lang="it-IT" sz="2400" i="1" dirty="0" err="1"/>
              <a:t>communication</a:t>
            </a:r>
            <a:r>
              <a:rPr lang="it-IT" sz="2400" i="1" dirty="0"/>
              <a:t> management in Turin.</a:t>
            </a:r>
          </a:p>
          <a:p>
            <a:pPr algn="ctr"/>
            <a:r>
              <a:rPr lang="it-IT" sz="2400" i="1" dirty="0" err="1"/>
              <a:t>She</a:t>
            </a:r>
            <a:r>
              <a:rPr lang="it-IT" sz="2400" i="1" dirty="0"/>
              <a:t> </a:t>
            </a:r>
            <a:r>
              <a:rPr lang="it-IT" sz="2400" i="1" dirty="0" err="1"/>
              <a:t>enjoys</a:t>
            </a:r>
            <a:r>
              <a:rPr lang="it-IT" sz="2400" i="1" dirty="0"/>
              <a:t> cultural and </a:t>
            </a:r>
            <a:r>
              <a:rPr lang="it-IT" sz="2400" i="1" dirty="0" err="1"/>
              <a:t>fun</a:t>
            </a:r>
            <a:r>
              <a:rPr lang="it-IT" sz="2400" i="1" dirty="0"/>
              <a:t> travels but not </a:t>
            </a:r>
            <a:r>
              <a:rPr lang="it-IT" sz="2400" i="1" dirty="0" err="1"/>
              <a:t>relaxing</a:t>
            </a:r>
            <a:r>
              <a:rPr lang="it-IT" sz="2400" i="1" dirty="0"/>
              <a:t> ones.</a:t>
            </a:r>
          </a:p>
          <a:p>
            <a:pPr algn="ctr"/>
            <a:r>
              <a:rPr lang="it-IT" sz="2400" i="1" dirty="0" err="1"/>
              <a:t>She</a:t>
            </a:r>
            <a:r>
              <a:rPr lang="it-IT" sz="2400" i="1" dirty="0"/>
              <a:t> has </a:t>
            </a:r>
            <a:r>
              <a:rPr lang="it-IT" sz="2400" i="1" dirty="0" err="1"/>
              <a:t>visited</a:t>
            </a:r>
            <a:r>
              <a:rPr lang="it-IT" sz="2400" i="1" dirty="0"/>
              <a:t> </a:t>
            </a:r>
            <a:r>
              <a:rPr lang="it-IT" sz="2400" i="1" dirty="0" err="1"/>
              <a:t>many</a:t>
            </a:r>
            <a:r>
              <a:rPr lang="it-IT" sz="2400" i="1" dirty="0"/>
              <a:t> cities for </a:t>
            </a:r>
            <a:r>
              <a:rPr lang="it-IT" sz="2400" i="1" dirty="0" err="1"/>
              <a:t>example</a:t>
            </a:r>
            <a:r>
              <a:rPr lang="it-IT" sz="2400" i="1" dirty="0"/>
              <a:t> </a:t>
            </a:r>
            <a:r>
              <a:rPr lang="it-IT" sz="2400" i="1" dirty="0" err="1"/>
              <a:t>Venice</a:t>
            </a:r>
            <a:r>
              <a:rPr lang="it-IT" sz="2400" i="1" dirty="0"/>
              <a:t>, London, Amsterdam and Vienna </a:t>
            </a:r>
            <a:r>
              <a:rPr lang="it-IT" sz="2400" i="1" dirty="0" err="1"/>
              <a:t>despite</a:t>
            </a:r>
            <a:r>
              <a:rPr lang="it-IT" sz="2400" i="1" dirty="0"/>
              <a:t> the </a:t>
            </a:r>
            <a:r>
              <a:rPr lang="it-IT" sz="2400" i="1" dirty="0" err="1"/>
              <a:t>fact</a:t>
            </a:r>
            <a:r>
              <a:rPr lang="it-IT" sz="2400" i="1" dirty="0"/>
              <a:t> that </a:t>
            </a:r>
            <a:r>
              <a:rPr lang="it-IT" sz="2400" i="1" dirty="0" err="1"/>
              <a:t>she</a:t>
            </a:r>
            <a:r>
              <a:rPr lang="it-IT" sz="2400" i="1" dirty="0"/>
              <a:t> </a:t>
            </a:r>
            <a:r>
              <a:rPr lang="it-IT" sz="2400" i="1" dirty="0" err="1"/>
              <a:t>needs</a:t>
            </a:r>
            <a:r>
              <a:rPr lang="it-IT" sz="2400" i="1" dirty="0"/>
              <a:t> a </a:t>
            </a:r>
            <a:r>
              <a:rPr lang="it-IT" sz="2400" i="1" dirty="0" err="1"/>
              <a:t>wheelchair</a:t>
            </a:r>
            <a:r>
              <a:rPr lang="it-IT" sz="2400" i="1" dirty="0"/>
              <a:t> for the </a:t>
            </a:r>
            <a:r>
              <a:rPr lang="it-IT" sz="2400" i="1" dirty="0" err="1"/>
              <a:t>most</a:t>
            </a:r>
            <a:r>
              <a:rPr lang="it-IT" sz="2400" i="1" dirty="0"/>
              <a:t> of the trips. </a:t>
            </a:r>
            <a:r>
              <a:rPr lang="it-IT" sz="2400" i="1" dirty="0" err="1"/>
              <a:t>She</a:t>
            </a:r>
            <a:r>
              <a:rPr lang="it-IT" sz="2400" i="1" dirty="0"/>
              <a:t> has </a:t>
            </a:r>
            <a:r>
              <a:rPr lang="it-IT" sz="2400" i="1" dirty="0" err="1"/>
              <a:t>met</a:t>
            </a:r>
            <a:r>
              <a:rPr lang="it-IT" sz="2400" i="1" dirty="0"/>
              <a:t> a lot of </a:t>
            </a:r>
            <a:r>
              <a:rPr lang="it-IT" sz="2400" i="1" dirty="0" err="1"/>
              <a:t>difficulties</a:t>
            </a:r>
            <a:r>
              <a:rPr lang="it-IT" sz="2400" i="1" dirty="0"/>
              <a:t>, but </a:t>
            </a:r>
            <a:r>
              <a:rPr lang="it-IT" sz="2400" i="1" dirty="0" err="1"/>
              <a:t>she</a:t>
            </a:r>
            <a:r>
              <a:rPr lang="it-IT" sz="2400" i="1" dirty="0"/>
              <a:t> has </a:t>
            </a:r>
            <a:r>
              <a:rPr lang="it-IT" sz="2400" i="1" dirty="0" err="1"/>
              <a:t>managed</a:t>
            </a:r>
            <a:r>
              <a:rPr lang="it-IT" sz="2400" i="1" dirty="0"/>
              <a:t> to </a:t>
            </a:r>
            <a:r>
              <a:rPr lang="it-IT" sz="2400" i="1" dirty="0" err="1"/>
              <a:t>overcome</a:t>
            </a:r>
            <a:r>
              <a:rPr lang="it-IT" sz="2400" i="1" dirty="0"/>
              <a:t> them.</a:t>
            </a:r>
          </a:p>
        </p:txBody>
      </p:sp>
      <p:pic>
        <p:nvPicPr>
          <p:cNvPr id="4" name="Immagine 3" descr="Immagine che contiene Viso umano, persona, schermata, vestiti&#10;&#10;Descrizione generata automaticamente">
            <a:extLst>
              <a:ext uri="{FF2B5EF4-FFF2-40B4-BE49-F238E27FC236}">
                <a16:creationId xmlns:a16="http://schemas.microsoft.com/office/drawing/2014/main" id="{94DCC7CC-8385-EA5F-6E31-B51E19E36931}"/>
              </a:ext>
            </a:extLst>
          </p:cNvPr>
          <p:cNvPicPr>
            <a:picLocks noChangeAspect="1"/>
          </p:cNvPicPr>
          <p:nvPr/>
        </p:nvPicPr>
        <p:blipFill>
          <a:blip r:embed="rId4"/>
          <a:stretch>
            <a:fillRect/>
          </a:stretch>
        </p:blipFill>
        <p:spPr>
          <a:xfrm>
            <a:off x="11348261" y="3397693"/>
            <a:ext cx="6380309" cy="3647123"/>
          </a:xfrm>
          <a:prstGeom prst="rect">
            <a:avLst/>
          </a:prstGeom>
        </p:spPr>
      </p:pic>
      <p:sp>
        <p:nvSpPr>
          <p:cNvPr id="5" name="Google Shape;673;p22">
            <a:extLst>
              <a:ext uri="{FF2B5EF4-FFF2-40B4-BE49-F238E27FC236}">
                <a16:creationId xmlns:a16="http://schemas.microsoft.com/office/drawing/2014/main" id="{D491F72C-BB9F-8FDB-23D5-2EA5B15C0602}"/>
              </a:ext>
            </a:extLst>
          </p:cNvPr>
          <p:cNvSpPr txBox="1"/>
          <p:nvPr/>
        </p:nvSpPr>
        <p:spPr>
          <a:xfrm>
            <a:off x="11408270" y="7654068"/>
            <a:ext cx="5313303" cy="1320361"/>
          </a:xfrm>
          <a:prstGeom prst="rect">
            <a:avLst/>
          </a:prstGeom>
          <a:noFill/>
          <a:ln>
            <a:noFill/>
          </a:ln>
        </p:spPr>
        <p:txBody>
          <a:bodyPr spcFirstLastPara="1" wrap="square" lIns="0" tIns="0" rIns="0" bIns="0" anchor="t" anchorCtr="0">
            <a:spAutoFit/>
          </a:bodyPr>
          <a:lstStyle/>
          <a:p>
            <a:pPr marL="0" marR="0" lvl="0" indent="0" rtl="0">
              <a:lnSpc>
                <a:spcPct val="130000"/>
              </a:lnSpc>
              <a:spcBef>
                <a:spcPts val="0"/>
              </a:spcBef>
              <a:spcAft>
                <a:spcPts val="0"/>
              </a:spcAft>
              <a:buNone/>
            </a:pPr>
            <a:r>
              <a:rPr lang="en-GB" sz="2200" i="1" dirty="0">
                <a:solidFill>
                  <a:schemeClr val="bg1"/>
                </a:solidFill>
                <a:latin typeface="Ubuntu" panose="020B0504030602030204" pitchFamily="34" charset="0"/>
                <a:ea typeface="Calibri" panose="020F0502020204030204" pitchFamily="34" charset="0"/>
              </a:rPr>
              <a:t>Interviewer: Elia Ferraro</a:t>
            </a:r>
          </a:p>
          <a:p>
            <a:pPr marL="0" marR="0" lvl="0" indent="0" rtl="0">
              <a:lnSpc>
                <a:spcPct val="130000"/>
              </a:lnSpc>
              <a:spcBef>
                <a:spcPts val="0"/>
              </a:spcBef>
              <a:spcAft>
                <a:spcPts val="0"/>
              </a:spcAft>
              <a:buNone/>
            </a:pPr>
            <a:r>
              <a:rPr lang="en-GB" sz="2200" i="1" dirty="0">
                <a:solidFill>
                  <a:schemeClr val="bg1"/>
                </a:solidFill>
                <a:effectLst/>
                <a:latin typeface="Ubuntu" panose="020B0504030602030204" pitchFamily="34" charset="0"/>
                <a:ea typeface="Calibri" panose="020F0502020204030204" pitchFamily="34" charset="0"/>
              </a:rPr>
              <a:t>Writer: </a:t>
            </a:r>
            <a:r>
              <a:rPr lang="en-GB" sz="2200" i="1" dirty="0">
                <a:solidFill>
                  <a:schemeClr val="bg1"/>
                </a:solidFill>
                <a:latin typeface="Ubuntu" panose="020B0504030602030204" pitchFamily="34" charset="0"/>
                <a:ea typeface="Calibri" panose="020F0502020204030204" pitchFamily="34" charset="0"/>
              </a:rPr>
              <a:t>Alessandro Bianco</a:t>
            </a:r>
          </a:p>
          <a:p>
            <a:pPr marL="0" marR="0" lvl="0" indent="0" rtl="0">
              <a:lnSpc>
                <a:spcPct val="130000"/>
              </a:lnSpc>
              <a:spcBef>
                <a:spcPts val="0"/>
              </a:spcBef>
              <a:spcAft>
                <a:spcPts val="0"/>
              </a:spcAft>
              <a:buNone/>
            </a:pPr>
            <a:r>
              <a:rPr lang="en-GB" sz="2200" i="1" dirty="0">
                <a:solidFill>
                  <a:schemeClr val="bg1"/>
                </a:solidFill>
                <a:effectLst/>
                <a:latin typeface="Ubuntu" panose="020B0504030602030204" pitchFamily="34" charset="0"/>
                <a:ea typeface="Calibri" panose="020F0502020204030204" pitchFamily="34" charset="0"/>
              </a:rPr>
              <a:t>Attendant: Sylvie </a:t>
            </a:r>
            <a:r>
              <a:rPr lang="en-GB" sz="2200" i="1" dirty="0" err="1">
                <a:solidFill>
                  <a:schemeClr val="bg1"/>
                </a:solidFill>
                <a:effectLst/>
                <a:latin typeface="Ubuntu" panose="020B0504030602030204" pitchFamily="34" charset="0"/>
                <a:ea typeface="Calibri" panose="020F0502020204030204" pitchFamily="34" charset="0"/>
              </a:rPr>
              <a:t>Molinatto</a:t>
            </a:r>
            <a:endParaRPr lang="en-GB" sz="2200" i="1" dirty="0">
              <a:solidFill>
                <a:schemeClr val="bg1"/>
              </a:solidFill>
              <a:effectLst/>
              <a:latin typeface="Ubuntu" panose="020B0504030602030204" pitchFamily="34" charset="0"/>
              <a:ea typeface="Calibri" panose="020F0502020204030204" pitchFamily="34" charset="0"/>
            </a:endParaRPr>
          </a:p>
        </p:txBody>
      </p:sp>
    </p:spTree>
    <p:extLst>
      <p:ext uri="{BB962C8B-B14F-4D97-AF65-F5344CB8AC3E}">
        <p14:creationId xmlns:p14="http://schemas.microsoft.com/office/powerpoint/2010/main" val="2738334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pic>
        <p:nvPicPr>
          <p:cNvPr id="258" name="Google Shape;258;p12" descr="Programmatore (maschile) con riempimento a tinta unita"/>
          <p:cNvPicPr preferRelativeResize="0"/>
          <p:nvPr/>
        </p:nvPicPr>
        <p:blipFill>
          <a:blip r:embed="rId4">
            <a:extLst>
              <a:ext uri="{96DAC541-7B7A-43D3-8B79-37D633B846F1}">
                <asvg:svgBlip xmlns:asvg="http://schemas.microsoft.com/office/drawing/2016/SVG/main" r:embed="rId5"/>
              </a:ext>
            </a:extLst>
          </a:blip>
          <a:srcRect l="1648" r="1648"/>
          <a:stretch/>
        </p:blipFill>
        <p:spPr>
          <a:xfrm>
            <a:off x="9533506" y="1969482"/>
            <a:ext cx="3396338" cy="33600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554489" y="3833776"/>
            <a:ext cx="6724528"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FFFFFF"/>
                </a:solidFill>
                <a:latin typeface="Cuprum"/>
                <a:sym typeface="Cuprum"/>
              </a:rPr>
              <a:t>Results</a:t>
            </a:r>
            <a:endParaRPr sz="9000" dirty="0"/>
          </a:p>
        </p:txBody>
      </p:sp>
      <p:grpSp>
        <p:nvGrpSpPr>
          <p:cNvPr id="225" name="Google Shape;225;p12"/>
          <p:cNvGrpSpPr/>
          <p:nvPr/>
        </p:nvGrpSpPr>
        <p:grpSpPr>
          <a:xfrm>
            <a:off x="1408756" y="3518833"/>
            <a:ext cx="1762592" cy="2011009"/>
            <a:chOff x="0" y="-114555"/>
            <a:chExt cx="812800" cy="92735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11455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it-IT" sz="8000" dirty="0">
                  <a:solidFill>
                    <a:schemeClr val="dk1"/>
                  </a:solidFill>
                  <a:latin typeface="Cuprum" panose="020B0604020202020204" charset="0"/>
                  <a:ea typeface="Calibri"/>
                  <a:cs typeface="Calibri"/>
                  <a:sym typeface="Calibri"/>
                </a:rPr>
                <a:t>3</a:t>
              </a:r>
              <a:endParaRPr sz="8000" b="0" i="0" u="none" strike="noStrike" cap="none" dirty="0">
                <a:solidFill>
                  <a:schemeClr val="dk1"/>
                </a:solidFill>
                <a:latin typeface="Cuprum" panose="020B0604020202020204" charset="0"/>
                <a:ea typeface="Calibri"/>
                <a:cs typeface="Calibri"/>
                <a:sym typeface="Calibri"/>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Google Shape;258;p12" descr="Programmatrice con riempimento a tinta unita">
            <a:extLst>
              <a:ext uri="{FF2B5EF4-FFF2-40B4-BE49-F238E27FC236}">
                <a16:creationId xmlns:a16="http://schemas.microsoft.com/office/drawing/2014/main" id="{AF2D2D39-60F7-083B-ABFB-E6C5C2C2329F}"/>
              </a:ext>
            </a:extLst>
          </p:cNvPr>
          <p:cNvPicPr preferRelativeResize="0"/>
          <p:nvPr/>
        </p:nvPicPr>
        <p:blipFill>
          <a:blip r:embed="rId6">
            <a:extLst>
              <a:ext uri="{96DAC541-7B7A-43D3-8B79-37D633B846F1}">
                <asvg:svgBlip xmlns:asvg="http://schemas.microsoft.com/office/drawing/2016/SVG/main" r:embed="rId7"/>
              </a:ext>
            </a:extLst>
          </a:blip>
          <a:srcRect t="955" b="955"/>
          <a:stretch/>
        </p:blipFill>
        <p:spPr>
          <a:xfrm>
            <a:off x="13784301" y="4795357"/>
            <a:ext cx="3396338" cy="32484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2000" endA="300" endPos="35000" dir="5400000" sy="-100000" algn="bl" rotWithShape="0"/>
          </a:effectLst>
        </p:spPr>
      </p:pic>
    </p:spTree>
    <p:extLst>
      <p:ext uri="{BB962C8B-B14F-4D97-AF65-F5344CB8AC3E}">
        <p14:creationId xmlns:p14="http://schemas.microsoft.com/office/powerpoint/2010/main" val="593770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0" y="-23634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solidFill>
              <a:srgbClr val="073169"/>
            </a:solidFill>
          </a:ln>
        </p:spPr>
        <p:txBody>
          <a:bodyPr/>
          <a:lstStyle/>
          <a:p>
            <a:endParaRPr lang="it-IT" dirty="0">
              <a:solidFill>
                <a:srgbClr val="073069"/>
              </a:solidFill>
            </a:endParaRPr>
          </a:p>
        </p:txBody>
      </p:sp>
      <p:cxnSp>
        <p:nvCxnSpPr>
          <p:cNvPr id="653" name="Google Shape;653;p22"/>
          <p:cNvCxnSpPr/>
          <p:nvPr/>
        </p:nvCxnSpPr>
        <p:spPr>
          <a:xfrm>
            <a:off x="441436" y="3221745"/>
            <a:ext cx="0" cy="6492240"/>
          </a:xfrm>
          <a:prstGeom prst="straightConnector1">
            <a:avLst/>
          </a:prstGeom>
          <a:noFill/>
          <a:ln w="57150" cap="flat" cmpd="sng">
            <a:solidFill>
              <a:srgbClr val="5271FF"/>
            </a:solidFill>
            <a:prstDash val="solid"/>
            <a:round/>
            <a:headEnd type="none" w="sm" len="sm"/>
            <a:tailEnd type="none" w="sm" len="sm"/>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w="57150" cap="flat" cmpd="sng">
            <a:solidFill>
              <a:srgbClr val="5271FF"/>
            </a:solidFill>
            <a:prstDash val="solid"/>
            <a:round/>
            <a:headEnd type="none" w="sm" len="sm"/>
            <a:tailEnd type="none" w="sm" len="sm"/>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2" name="Google Shape;672;p22"/>
          <p:cNvSpPr txBox="1"/>
          <p:nvPr/>
        </p:nvSpPr>
        <p:spPr>
          <a:xfrm>
            <a:off x="3462308" y="956616"/>
            <a:ext cx="13916611"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dirty="0">
                <a:solidFill>
                  <a:srgbClr val="FFFFFF"/>
                </a:solidFill>
                <a:latin typeface="Cuprum"/>
                <a:ea typeface="Cuprum"/>
                <a:cs typeface="Cuprum"/>
                <a:sym typeface="Cuprum"/>
              </a:rPr>
              <a:t>Key Quotes (Sebastiano </a:t>
            </a:r>
            <a:r>
              <a:rPr lang="en-US" sz="9000" dirty="0" err="1">
                <a:solidFill>
                  <a:srgbClr val="FFFFFF"/>
                </a:solidFill>
                <a:latin typeface="Cuprum"/>
                <a:ea typeface="Cuprum"/>
                <a:cs typeface="Cuprum"/>
                <a:sym typeface="Cuprum"/>
              </a:rPr>
              <a:t>Callà</a:t>
            </a:r>
            <a:r>
              <a:rPr lang="en-US" sz="9000" dirty="0">
                <a:solidFill>
                  <a:srgbClr val="FFFFFF"/>
                </a:solidFill>
                <a:latin typeface="Cuprum"/>
                <a:ea typeface="Cuprum"/>
                <a:cs typeface="Cuprum"/>
                <a:sym typeface="Cuprum"/>
              </a:rPr>
              <a:t>)</a:t>
            </a:r>
            <a:r>
              <a:rPr lang="en-US" sz="9000" b="0" i="0" u="none" strike="noStrike" cap="none" dirty="0">
                <a:solidFill>
                  <a:srgbClr val="FFFFFF"/>
                </a:solidFill>
                <a:latin typeface="Cuprum"/>
                <a:ea typeface="Cuprum"/>
                <a:cs typeface="Cuprum"/>
                <a:sym typeface="Cuprum"/>
              </a:rPr>
              <a:t> </a:t>
            </a:r>
            <a:endParaRPr sz="9000" dirty="0"/>
          </a:p>
        </p:txBody>
      </p:sp>
      <p:cxnSp>
        <p:nvCxnSpPr>
          <p:cNvPr id="674" name="Google Shape;674;p22"/>
          <p:cNvCxnSpPr>
            <a:cxnSpLocks/>
          </p:cNvCxnSpPr>
          <p:nvPr/>
        </p:nvCxnSpPr>
        <p:spPr>
          <a:xfrm flipH="1">
            <a:off x="3661350" y="773403"/>
            <a:ext cx="12621628" cy="16920"/>
          </a:xfrm>
          <a:prstGeom prst="straightConnector1">
            <a:avLst/>
          </a:prstGeom>
          <a:noFill/>
          <a:ln w="57150" cap="flat" cmpd="sng">
            <a:solidFill>
              <a:srgbClr val="5271FF"/>
            </a:solidFill>
            <a:prstDash val="solid"/>
            <a:round/>
            <a:headEnd type="none" w="sm" len="sm"/>
            <a:tailEnd type="none" w="sm" len="sm"/>
          </a:ln>
        </p:spPr>
      </p:cxnSp>
      <p:grpSp>
        <p:nvGrpSpPr>
          <p:cNvPr id="675" name="Google Shape;675;p22"/>
          <p:cNvGrpSpPr/>
          <p:nvPr/>
        </p:nvGrpSpPr>
        <p:grpSpPr>
          <a:xfrm rot="5400000">
            <a:off x="9102756" y="580346"/>
            <a:ext cx="351065" cy="351065"/>
            <a:chOff x="0" y="0"/>
            <a:chExt cx="812800" cy="812800"/>
          </a:xfrm>
        </p:grpSpPr>
        <p:sp>
          <p:nvSpPr>
            <p:cNvPr id="676" name="Google Shape;67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8" name="Google Shape;678;p22"/>
          <p:cNvGrpSpPr/>
          <p:nvPr/>
        </p:nvGrpSpPr>
        <p:grpSpPr>
          <a:xfrm rot="5400000">
            <a:off x="3494579" y="589134"/>
            <a:ext cx="333489" cy="333489"/>
            <a:chOff x="0" y="0"/>
            <a:chExt cx="812800" cy="812800"/>
          </a:xfrm>
        </p:grpSpPr>
        <p:sp>
          <p:nvSpPr>
            <p:cNvPr id="679" name="Google Shape;67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p22"/>
          <p:cNvGrpSpPr/>
          <p:nvPr/>
        </p:nvGrpSpPr>
        <p:grpSpPr>
          <a:xfrm rot="10800000">
            <a:off x="16116234" y="597922"/>
            <a:ext cx="333489" cy="333489"/>
            <a:chOff x="0" y="0"/>
            <a:chExt cx="812800" cy="812800"/>
          </a:xfrm>
        </p:grpSpPr>
        <p:sp>
          <p:nvSpPr>
            <p:cNvPr id="682" name="Google Shape;68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txBox="1"/>
            <p:nvPr/>
          </p:nvSpPr>
          <p:spPr>
            <a:xfrm>
              <a:off x="76199" y="28574"/>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w="76200" cap="flat" cmpd="sng">
              <a:solidFill>
                <a:srgbClr val="5271FF"/>
              </a:solidFill>
              <a:prstDash val="solid"/>
              <a:round/>
              <a:headEnd type="none" w="sm" len="sm"/>
              <a:tailEnd type="none" w="sm" len="sm"/>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w="76200" cap="flat" cmpd="sng">
              <a:solidFill>
                <a:srgbClr val="5271FF"/>
              </a:solidFill>
              <a:prstDash val="solid"/>
              <a:round/>
              <a:headEnd type="none" w="sm" len="sm"/>
              <a:tailEnd type="none" w="sm" len="sm"/>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 name="Fumetto: rettangolo con angoli arrotondati 6">
            <a:extLst>
              <a:ext uri="{FF2B5EF4-FFF2-40B4-BE49-F238E27FC236}">
                <a16:creationId xmlns:a16="http://schemas.microsoft.com/office/drawing/2014/main" id="{FDBF2CCF-4636-D978-19F8-CDB913E58C04}"/>
              </a:ext>
            </a:extLst>
          </p:cNvPr>
          <p:cNvSpPr/>
          <p:nvPr/>
        </p:nvSpPr>
        <p:spPr>
          <a:xfrm>
            <a:off x="3462307" y="3360214"/>
            <a:ext cx="13109097" cy="4835366"/>
          </a:xfrm>
          <a:prstGeom prst="wedgeRoundRectCallout">
            <a:avLst/>
          </a:prstGeom>
          <a:solidFill>
            <a:srgbClr val="5271FF"/>
          </a:solidFill>
          <a:effectLst>
            <a:glow rad="228600">
              <a:schemeClr val="accent4">
                <a:satMod val="175000"/>
                <a:alpha val="40000"/>
              </a:scheme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b" anchorCtr="1">
            <a:spAutoFit/>
          </a:bodyPr>
          <a:lstStyle/>
          <a:p>
            <a:r>
              <a:rPr lang="en-US" sz="2200" i="1" dirty="0">
                <a:solidFill>
                  <a:schemeClr val="bg1"/>
                </a:solidFill>
                <a:effectLst/>
                <a:latin typeface="Ubuntu" panose="020B0504030602030204" pitchFamily="34" charset="0"/>
              </a:rPr>
              <a:t>"One of the positive aspects of organizing a trips is customization, which allows you to tailor the entire trip to your needs, choosing places that interest you the most.”</a:t>
            </a:r>
            <a:br>
              <a:rPr lang="en-US" sz="2200" i="1" dirty="0">
                <a:solidFill>
                  <a:schemeClr val="bg1"/>
                </a:solidFill>
                <a:effectLst/>
                <a:latin typeface="Ubuntu" panose="020B0504030602030204" pitchFamily="34" charset="0"/>
              </a:rPr>
            </a:br>
            <a:endParaRPr lang="en-US" sz="2200" i="1" dirty="0">
              <a:solidFill>
                <a:schemeClr val="bg1"/>
              </a:solidFill>
              <a:latin typeface="Ubuntu" panose="020B0504030602030204" pitchFamily="34" charset="0"/>
            </a:endParaRPr>
          </a:p>
          <a:p>
            <a:r>
              <a:rPr lang="en-US" sz="2200" i="1" dirty="0">
                <a:solidFill>
                  <a:schemeClr val="bg1"/>
                </a:solidFill>
                <a:effectLst/>
                <a:latin typeface="Ubuntu" panose="020B0504030602030204" pitchFamily="34" charset="0"/>
              </a:rPr>
              <a:t>“Another positive aspect is the cost control, the ability to manage the entire trip cost in detail.”</a:t>
            </a:r>
            <a:br>
              <a:rPr lang="en-US" sz="2200" i="1" dirty="0">
                <a:solidFill>
                  <a:schemeClr val="bg1"/>
                </a:solidFill>
                <a:effectLst/>
                <a:latin typeface="Ubuntu" panose="020B0504030602030204" pitchFamily="34" charset="0"/>
              </a:rPr>
            </a:br>
            <a:endParaRPr lang="en-US" sz="2200" i="1" dirty="0">
              <a:solidFill>
                <a:schemeClr val="bg1"/>
              </a:solidFill>
              <a:effectLst/>
              <a:latin typeface="Ubuntu" panose="020B0504030602030204" pitchFamily="34" charset="0"/>
            </a:endParaRPr>
          </a:p>
          <a:p>
            <a:r>
              <a:rPr lang="en-GB" sz="2200" i="1" dirty="0">
                <a:solidFill>
                  <a:schemeClr val="bg1"/>
                </a:solidFill>
                <a:effectLst/>
                <a:latin typeface="Ubuntu" panose="020B0504030602030204" pitchFamily="34" charset="0"/>
                <a:ea typeface="Calibri" panose="020F0502020204030204" pitchFamily="34" charset="0"/>
              </a:rPr>
              <a:t>“Unexpected events are the worst aspect, in my opinion, as even a single unexpected event can disrupt the entire trip.”</a:t>
            </a:r>
          </a:p>
          <a:p>
            <a:endParaRPr lang="en-GB" sz="2200" i="1" dirty="0">
              <a:solidFill>
                <a:schemeClr val="bg1"/>
              </a:solidFill>
              <a:latin typeface="Ubuntu" panose="020B0504030602030204" pitchFamily="34" charset="0"/>
              <a:ea typeface="Calibri" panose="020F0502020204030204" pitchFamily="34" charset="0"/>
            </a:endParaRPr>
          </a:p>
          <a:p>
            <a:r>
              <a:rPr lang="en-US" sz="2200" i="1" dirty="0">
                <a:solidFill>
                  <a:schemeClr val="bg1"/>
                </a:solidFill>
                <a:effectLst/>
                <a:latin typeface="Ubuntu" panose="020B0504030602030204" pitchFamily="34" charset="0"/>
                <a:ea typeface="Calibri" panose="020F0502020204030204" pitchFamily="34" charset="0"/>
              </a:rPr>
              <a:t>“Time constraints can also be a negative aspect because it never seems like there's enough time. “</a:t>
            </a:r>
            <a:endParaRPr lang="en-US" sz="2200" i="1" dirty="0">
              <a:solidFill>
                <a:schemeClr val="bg1"/>
              </a:solidFill>
              <a:latin typeface="Ubuntu" panose="020B0504030602030204" pitchFamily="34" charset="0"/>
              <a:ea typeface="Calibri" panose="020F0502020204030204" pitchFamily="34" charset="0"/>
            </a:endParaRPr>
          </a:p>
          <a:p>
            <a:pPr marL="342900" indent="-342900">
              <a:buBlip>
                <a:blip r:embed="rId4"/>
              </a:buBlip>
            </a:pPr>
            <a:endParaRPr lang="en-US" sz="2200" i="1" dirty="0">
              <a:solidFill>
                <a:schemeClr val="bg1"/>
              </a:solidFill>
              <a:effectLst/>
              <a:latin typeface="Ubuntu" panose="020B0504030602030204" pitchFamily="34" charset="0"/>
            </a:endParaRPr>
          </a:p>
          <a:p>
            <a:r>
              <a:rPr lang="en-US" sz="2200" i="1" dirty="0">
                <a:solidFill>
                  <a:schemeClr val="bg1"/>
                </a:solidFill>
                <a:effectLst/>
                <a:latin typeface="Ubuntu" panose="020B0504030602030204" pitchFamily="34" charset="0"/>
              </a:rPr>
              <a:t>“Usually, before visiting a city, I look at various maps, check websites of museums and other attractions, and create a list where I list all the attractions I want to visit.”</a:t>
            </a:r>
            <a:endParaRPr lang="en-US" sz="2200" i="1" dirty="0">
              <a:solidFill>
                <a:schemeClr val="bg1"/>
              </a:solidFill>
              <a:latin typeface="Ubuntu" panose="020B0504030602030204" pitchFamily="34" charset="0"/>
            </a:endParaRPr>
          </a:p>
          <a:p>
            <a:endParaRPr lang="it-IT" dirty="0"/>
          </a:p>
        </p:txBody>
      </p:sp>
      <p:grpSp>
        <p:nvGrpSpPr>
          <p:cNvPr id="12" name="Google Shape;667;p22">
            <a:extLst>
              <a:ext uri="{FF2B5EF4-FFF2-40B4-BE49-F238E27FC236}">
                <a16:creationId xmlns:a16="http://schemas.microsoft.com/office/drawing/2014/main" id="{EB59F32F-A5C4-5959-8733-C1EF14832DAA}"/>
              </a:ext>
            </a:extLst>
          </p:cNvPr>
          <p:cNvGrpSpPr/>
          <p:nvPr/>
        </p:nvGrpSpPr>
        <p:grpSpPr>
          <a:xfrm>
            <a:off x="605954" y="661343"/>
            <a:ext cx="1762592" cy="1762592"/>
            <a:chOff x="0" y="0"/>
            <a:chExt cx="2350123" cy="2350124"/>
          </a:xfrm>
          <a:effectLst>
            <a:glow rad="228600">
              <a:schemeClr val="accent4">
                <a:satMod val="175000"/>
                <a:alpha val="40000"/>
              </a:schemeClr>
            </a:glow>
            <a:outerShdw blurRad="50800" dist="38100" dir="16200000" rotWithShape="0">
              <a:prstClr val="black">
                <a:alpha val="40000"/>
              </a:prstClr>
            </a:outerShdw>
          </a:effectLst>
        </p:grpSpPr>
        <p:sp>
          <p:nvSpPr>
            <p:cNvPr id="13" name="Google Shape;669;p22">
              <a:extLst>
                <a:ext uri="{FF2B5EF4-FFF2-40B4-BE49-F238E27FC236}">
                  <a16:creationId xmlns:a16="http://schemas.microsoft.com/office/drawing/2014/main" id="{ECDB3C59-5DFF-E8EE-9AEE-33773610D510}"/>
                </a:ext>
              </a:extLst>
            </p:cNvPr>
            <p:cNvSpPr/>
            <p:nvPr/>
          </p:nvSpPr>
          <p:spPr>
            <a:xfrm>
              <a:off x="0" y="0"/>
              <a:ext cx="2350123" cy="2350124"/>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1;p22">
              <a:extLst>
                <a:ext uri="{FF2B5EF4-FFF2-40B4-BE49-F238E27FC236}">
                  <a16:creationId xmlns:a16="http://schemas.microsoft.com/office/drawing/2014/main" id="{E957759C-8CF6-B697-B85C-8469F730C2FB}"/>
                </a:ext>
              </a:extLst>
            </p:cNvPr>
            <p:cNvSpPr txBox="1"/>
            <p:nvPr/>
          </p:nvSpPr>
          <p:spPr>
            <a:xfrm>
              <a:off x="866541" y="105766"/>
              <a:ext cx="617037"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pic>
        <p:nvPicPr>
          <p:cNvPr id="15" name="Elemento grafico 14" descr="Chiave contorno">
            <a:extLst>
              <a:ext uri="{FF2B5EF4-FFF2-40B4-BE49-F238E27FC236}">
                <a16:creationId xmlns:a16="http://schemas.microsoft.com/office/drawing/2014/main" id="{89AA7D95-ACD5-1826-8357-12F5CB0DA7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030049" y="1094328"/>
            <a:ext cx="914400" cy="914400"/>
          </a:xfrm>
          <a:prstGeom prst="rect">
            <a:avLst/>
          </a:prstGeom>
          <a:effectLst>
            <a:glow rad="228600">
              <a:schemeClr val="accent4">
                <a:satMod val="175000"/>
                <a:alpha val="40000"/>
              </a:schemeClr>
            </a:glow>
            <a:innerShdw blurRad="63500" dist="50800" dir="18900000">
              <a:prstClr val="black">
                <a:alpha val="50000"/>
              </a:prstClr>
            </a:innerShdw>
          </a:effectLst>
        </p:spPr>
      </p:pic>
    </p:spTree>
    <p:extLst>
      <p:ext uri="{BB962C8B-B14F-4D97-AF65-F5344CB8AC3E}">
        <p14:creationId xmlns:p14="http://schemas.microsoft.com/office/powerpoint/2010/main" val="361232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0" y="-44994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653" name="Google Shape;653;p22"/>
          <p:cNvCxnSpPr/>
          <p:nvPr/>
        </p:nvCxnSpPr>
        <p:spPr>
          <a:xfrm>
            <a:off x="441436" y="3221745"/>
            <a:ext cx="0" cy="6492240"/>
          </a:xfrm>
          <a:prstGeom prst="straightConnector1">
            <a:avLst/>
          </a:prstGeom>
          <a:noFill/>
          <a:ln w="57150" cap="flat" cmpd="sng">
            <a:solidFill>
              <a:srgbClr val="5271FF"/>
            </a:solidFill>
            <a:prstDash val="solid"/>
            <a:round/>
            <a:headEnd type="none" w="sm" len="sm"/>
            <a:tailEnd type="none" w="sm" len="sm"/>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w="57150" cap="flat" cmpd="sng">
            <a:solidFill>
              <a:srgbClr val="5271FF"/>
            </a:solidFill>
            <a:prstDash val="solid"/>
            <a:round/>
            <a:headEnd type="none" w="sm" len="sm"/>
            <a:tailEnd type="none" w="sm" len="sm"/>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2" name="Google Shape;672;p22"/>
          <p:cNvSpPr txBox="1"/>
          <p:nvPr/>
        </p:nvSpPr>
        <p:spPr>
          <a:xfrm>
            <a:off x="3462308" y="956616"/>
            <a:ext cx="13700276"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dirty="0">
                <a:solidFill>
                  <a:srgbClr val="FFFFFF"/>
                </a:solidFill>
                <a:latin typeface="Cuprum"/>
                <a:ea typeface="Cuprum"/>
                <a:cs typeface="Cuprum"/>
                <a:sym typeface="Cuprum"/>
              </a:rPr>
              <a:t>Key Quotes (Riccardo </a:t>
            </a:r>
            <a:r>
              <a:rPr lang="en-US" sz="9000" dirty="0" err="1">
                <a:solidFill>
                  <a:srgbClr val="FFFFFF"/>
                </a:solidFill>
                <a:latin typeface="Cuprum"/>
                <a:ea typeface="Cuprum"/>
                <a:cs typeface="Cuprum"/>
                <a:sym typeface="Cuprum"/>
              </a:rPr>
              <a:t>Perrero</a:t>
            </a:r>
            <a:r>
              <a:rPr lang="en-US" sz="9000" dirty="0">
                <a:solidFill>
                  <a:srgbClr val="FFFFFF"/>
                </a:solidFill>
                <a:latin typeface="Cuprum"/>
                <a:ea typeface="Cuprum"/>
                <a:cs typeface="Cuprum"/>
                <a:sym typeface="Cuprum"/>
              </a:rPr>
              <a:t>)</a:t>
            </a:r>
            <a:r>
              <a:rPr lang="en-US" sz="9000" b="0" i="0" u="none" strike="noStrike" cap="none" dirty="0">
                <a:solidFill>
                  <a:srgbClr val="FFFFFF"/>
                </a:solidFill>
                <a:latin typeface="Cuprum"/>
                <a:ea typeface="Cuprum"/>
                <a:cs typeface="Cuprum"/>
                <a:sym typeface="Cuprum"/>
              </a:rPr>
              <a:t> </a:t>
            </a:r>
            <a:endParaRPr dirty="0"/>
          </a:p>
        </p:txBody>
      </p:sp>
      <p:cxnSp>
        <p:nvCxnSpPr>
          <p:cNvPr id="674" name="Google Shape;674;p22"/>
          <p:cNvCxnSpPr>
            <a:cxnSpLocks/>
          </p:cNvCxnSpPr>
          <p:nvPr/>
        </p:nvCxnSpPr>
        <p:spPr>
          <a:xfrm flipH="1">
            <a:off x="3661350" y="790322"/>
            <a:ext cx="12720028" cy="1"/>
          </a:xfrm>
          <a:prstGeom prst="straightConnector1">
            <a:avLst/>
          </a:prstGeom>
          <a:noFill/>
          <a:ln w="57150" cap="flat" cmpd="sng">
            <a:solidFill>
              <a:srgbClr val="5271FF"/>
            </a:solidFill>
            <a:prstDash val="solid"/>
            <a:round/>
            <a:headEnd type="none" w="sm" len="sm"/>
            <a:tailEnd type="none" w="sm" len="sm"/>
          </a:ln>
        </p:spPr>
      </p:cxnSp>
      <p:grpSp>
        <p:nvGrpSpPr>
          <p:cNvPr id="675" name="Google Shape;675;p22"/>
          <p:cNvGrpSpPr/>
          <p:nvPr/>
        </p:nvGrpSpPr>
        <p:grpSpPr>
          <a:xfrm rot="5400000">
            <a:off x="9102756" y="580346"/>
            <a:ext cx="351065" cy="351065"/>
            <a:chOff x="0" y="0"/>
            <a:chExt cx="812800" cy="812800"/>
          </a:xfrm>
        </p:grpSpPr>
        <p:sp>
          <p:nvSpPr>
            <p:cNvPr id="676" name="Google Shape;67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8" name="Google Shape;678;p22"/>
          <p:cNvGrpSpPr/>
          <p:nvPr/>
        </p:nvGrpSpPr>
        <p:grpSpPr>
          <a:xfrm rot="5400000">
            <a:off x="3494579" y="589134"/>
            <a:ext cx="333489" cy="333489"/>
            <a:chOff x="0" y="0"/>
            <a:chExt cx="812800" cy="812800"/>
          </a:xfrm>
        </p:grpSpPr>
        <p:sp>
          <p:nvSpPr>
            <p:cNvPr id="679" name="Google Shape;67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p22"/>
          <p:cNvGrpSpPr/>
          <p:nvPr/>
        </p:nvGrpSpPr>
        <p:grpSpPr>
          <a:xfrm rot="10800000">
            <a:off x="16172617" y="589134"/>
            <a:ext cx="333489" cy="333489"/>
            <a:chOff x="0" y="0"/>
            <a:chExt cx="812800" cy="812800"/>
          </a:xfrm>
        </p:grpSpPr>
        <p:sp>
          <p:nvSpPr>
            <p:cNvPr id="682" name="Google Shape;68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w="76200" cap="flat" cmpd="sng">
              <a:solidFill>
                <a:srgbClr val="5271FF"/>
              </a:solidFill>
              <a:prstDash val="solid"/>
              <a:round/>
              <a:headEnd type="none" w="sm" len="sm"/>
              <a:tailEnd type="none" w="sm" len="sm"/>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w="76200" cap="flat" cmpd="sng">
              <a:solidFill>
                <a:srgbClr val="5271FF"/>
              </a:solidFill>
              <a:prstDash val="solid"/>
              <a:round/>
              <a:headEnd type="none" w="sm" len="sm"/>
              <a:tailEnd type="none" w="sm" len="sm"/>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Fumetto: rettangolo con angoli arrotondati 1">
            <a:extLst>
              <a:ext uri="{FF2B5EF4-FFF2-40B4-BE49-F238E27FC236}">
                <a16:creationId xmlns:a16="http://schemas.microsoft.com/office/drawing/2014/main" id="{F9175FEC-0AE5-AA1E-D8DE-AEE73CCE2B20}"/>
              </a:ext>
            </a:extLst>
          </p:cNvPr>
          <p:cNvSpPr/>
          <p:nvPr/>
        </p:nvSpPr>
        <p:spPr>
          <a:xfrm>
            <a:off x="3738175" y="3297946"/>
            <a:ext cx="12337023" cy="4971574"/>
          </a:xfrm>
          <a:prstGeom prst="wedgeRoundRectCallout">
            <a:avLst/>
          </a:prstGeom>
          <a:solidFill>
            <a:srgbClr val="5271FF"/>
          </a:solidFill>
          <a:effectLst>
            <a:glow rad="228600">
              <a:schemeClr val="accent4">
                <a:satMod val="175000"/>
                <a:alpha val="40000"/>
              </a:scheme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b" anchorCtr="0">
            <a:spAutoFit/>
          </a:bodyPr>
          <a:lstStyle/>
          <a:p>
            <a:r>
              <a:rPr lang="en-US" sz="2200" i="1" dirty="0">
                <a:solidFill>
                  <a:srgbClr val="FFFFFF"/>
                </a:solidFill>
                <a:latin typeface="Ubuntu" panose="020B0504030602030204" pitchFamily="34" charset="0"/>
                <a:ea typeface="Ubuntu"/>
                <a:cs typeface="Ubuntu"/>
                <a:sym typeface="Ubuntu"/>
              </a:rPr>
              <a:t>“I look for all the attractions that I want to visit in the map and I plan to visit everything so that I waste as less time as possible”</a:t>
            </a:r>
            <a:r>
              <a:rPr lang="en-US" sz="2200" b="0" i="1" u="none" strike="noStrike" cap="none" dirty="0">
                <a:solidFill>
                  <a:srgbClr val="FFFFFF"/>
                </a:solidFill>
                <a:latin typeface="Ubuntu" panose="020B0504030602030204" pitchFamily="34" charset="0"/>
                <a:ea typeface="Ubuntu"/>
                <a:cs typeface="Ubuntu"/>
                <a:sym typeface="Ubuntu"/>
              </a:rPr>
              <a:t> </a:t>
            </a:r>
            <a:br>
              <a:rPr lang="en-US" sz="2200" b="0" i="1" u="none" strike="noStrike" cap="none" dirty="0">
                <a:solidFill>
                  <a:srgbClr val="FFFFFF"/>
                </a:solidFill>
                <a:latin typeface="Ubuntu" panose="020B0504030602030204" pitchFamily="34" charset="0"/>
                <a:ea typeface="Ubuntu"/>
                <a:cs typeface="Ubuntu"/>
                <a:sym typeface="Ubuntu"/>
              </a:rPr>
            </a:br>
            <a:br>
              <a:rPr lang="en-US" sz="2200" b="0" i="1" u="none" strike="noStrike" cap="none" dirty="0">
                <a:solidFill>
                  <a:srgbClr val="FFFFFF"/>
                </a:solidFill>
                <a:latin typeface="Ubuntu" panose="020B0504030602030204" pitchFamily="34" charset="0"/>
                <a:ea typeface="Ubuntu"/>
                <a:cs typeface="Ubuntu"/>
                <a:sym typeface="Ubuntu"/>
              </a:rPr>
            </a:br>
            <a:r>
              <a:rPr lang="en-US" sz="2200" i="1" dirty="0">
                <a:solidFill>
                  <a:srgbClr val="FFFFFF"/>
                </a:solidFill>
                <a:latin typeface="Ubuntu" panose="020B0504030602030204" pitchFamily="34" charset="0"/>
                <a:ea typeface="Ubuntu"/>
                <a:cs typeface="Ubuntu"/>
                <a:sym typeface="Ubuntu"/>
              </a:rPr>
              <a:t>“At first I look for some special event in the city, then if I’ve already visited that city I try to visit some attraction that I have never seen before</a:t>
            </a:r>
            <a:r>
              <a:rPr lang="en-US" sz="2200" i="1" dirty="0">
                <a:latin typeface="Ubuntu" panose="020B0504030602030204" pitchFamily="34" charset="0"/>
              </a:rPr>
              <a:t> </a:t>
            </a:r>
            <a:r>
              <a:rPr lang="en-US" sz="2200" i="1" dirty="0">
                <a:solidFill>
                  <a:srgbClr val="FFFFFF"/>
                </a:solidFill>
                <a:latin typeface="Ubuntu" panose="020B0504030602030204" pitchFamily="34" charset="0"/>
                <a:ea typeface="Ubuntu"/>
                <a:cs typeface="Ubuntu"/>
                <a:sym typeface="Ubuntu"/>
              </a:rPr>
              <a:t>”</a:t>
            </a:r>
            <a:r>
              <a:rPr lang="en-US" sz="2200" b="0" i="1" u="none" strike="noStrike" cap="none" dirty="0">
                <a:solidFill>
                  <a:srgbClr val="FFFFFF"/>
                </a:solidFill>
                <a:latin typeface="Ubuntu" panose="020B0504030602030204" pitchFamily="34" charset="0"/>
                <a:ea typeface="Ubuntu"/>
                <a:cs typeface="Ubuntu"/>
                <a:sym typeface="Ubuntu"/>
              </a:rPr>
              <a:t> </a:t>
            </a:r>
          </a:p>
          <a:p>
            <a:r>
              <a:rPr lang="en-US" sz="2200" i="1" dirty="0">
                <a:solidFill>
                  <a:srgbClr val="FFFFFF"/>
                </a:solidFill>
                <a:latin typeface="Ubuntu" panose="020B0504030602030204" pitchFamily="34" charset="0"/>
                <a:ea typeface="Ubuntu"/>
                <a:cs typeface="Ubuntu"/>
                <a:sym typeface="Ubuntu"/>
              </a:rPr>
              <a:t>“</a:t>
            </a:r>
          </a:p>
          <a:p>
            <a:r>
              <a:rPr lang="en-US" sz="2200" i="1" dirty="0">
                <a:solidFill>
                  <a:srgbClr val="FFFFFF"/>
                </a:solidFill>
                <a:latin typeface="Ubuntu" panose="020B0504030602030204" pitchFamily="34" charset="0"/>
                <a:ea typeface="Ubuntu"/>
                <a:cs typeface="Ubuntu"/>
                <a:sym typeface="Ubuntu"/>
              </a:rPr>
              <a:t>I set a full holiday budget and also a day by day budget, so that I can try to limit the </a:t>
            </a:r>
            <a:r>
              <a:rPr lang="en-US" sz="2200" i="1" dirty="0" err="1">
                <a:solidFill>
                  <a:srgbClr val="FFFFFF"/>
                </a:solidFill>
                <a:latin typeface="Ubuntu" panose="020B0504030602030204" pitchFamily="34" charset="0"/>
                <a:ea typeface="Ubuntu"/>
                <a:cs typeface="Ubuntu"/>
                <a:sym typeface="Ubuntu"/>
              </a:rPr>
              <a:t>expences</a:t>
            </a:r>
            <a:r>
              <a:rPr lang="en-US" sz="2200" i="1" dirty="0">
                <a:solidFill>
                  <a:srgbClr val="FFFFFF"/>
                </a:solidFill>
                <a:latin typeface="Ubuntu" panose="020B0504030602030204" pitchFamily="34" charset="0"/>
                <a:ea typeface="Ubuntu"/>
                <a:cs typeface="Ubuntu"/>
                <a:sym typeface="Ubuntu"/>
              </a:rPr>
              <a:t>”</a:t>
            </a:r>
            <a:r>
              <a:rPr lang="en-US" sz="2200" b="0" i="1" u="none" strike="noStrike" cap="none" dirty="0">
                <a:solidFill>
                  <a:srgbClr val="FFFFFF"/>
                </a:solidFill>
                <a:latin typeface="Ubuntu" panose="020B0504030602030204" pitchFamily="34" charset="0"/>
                <a:ea typeface="Ubuntu"/>
                <a:cs typeface="Ubuntu"/>
                <a:sym typeface="Ubuntu"/>
              </a:rPr>
              <a:t> </a:t>
            </a:r>
          </a:p>
          <a:p>
            <a:endParaRPr lang="en-US" sz="2200" i="1" dirty="0">
              <a:solidFill>
                <a:srgbClr val="FFFFFF"/>
              </a:solidFill>
              <a:latin typeface="Ubuntu" panose="020B0504030602030204" pitchFamily="34" charset="0"/>
              <a:sym typeface="Ubuntu"/>
            </a:endParaRPr>
          </a:p>
          <a:p>
            <a:r>
              <a:rPr lang="en-US" sz="2200" i="1" dirty="0">
                <a:solidFill>
                  <a:schemeClr val="bg1"/>
                </a:solidFill>
                <a:latin typeface="Ubuntu" panose="020B0504030602030204" pitchFamily="34" charset="0"/>
                <a:sym typeface="Ubuntu"/>
              </a:rPr>
              <a:t>“</a:t>
            </a:r>
            <a:r>
              <a:rPr lang="en-US" sz="2200" b="0" i="1" dirty="0">
                <a:solidFill>
                  <a:schemeClr val="bg1"/>
                </a:solidFill>
                <a:effectLst/>
                <a:latin typeface="Ubuntu" panose="020B0504030602030204" pitchFamily="34" charset="0"/>
              </a:rPr>
              <a:t>Real-time </a:t>
            </a:r>
            <a:r>
              <a:rPr lang="en-US" sz="2200" b="0" i="1" dirty="0" err="1">
                <a:solidFill>
                  <a:schemeClr val="bg1"/>
                </a:solidFill>
                <a:effectLst/>
                <a:latin typeface="Ubuntu" panose="020B0504030602030204" pitchFamily="34" charset="0"/>
              </a:rPr>
              <a:t>informations</a:t>
            </a:r>
            <a:r>
              <a:rPr lang="en-US" sz="2200" b="0" i="1" dirty="0">
                <a:solidFill>
                  <a:schemeClr val="bg1"/>
                </a:solidFill>
                <a:effectLst/>
                <a:latin typeface="Ubuntu" panose="020B0504030602030204" pitchFamily="34" charset="0"/>
              </a:rPr>
              <a:t>, if accurate, could be very useful to plan the trip and organize myself</a:t>
            </a:r>
            <a:r>
              <a:rPr lang="en-US" sz="2200" b="0" i="1" dirty="0">
                <a:solidFill>
                  <a:schemeClr val="bg1"/>
                </a:solidFill>
                <a:effectLst/>
                <a:latin typeface="Ubuntu" panose="020B0504030602030204" pitchFamily="34" charset="0"/>
                <a:sym typeface="Ubuntu"/>
              </a:rPr>
              <a:t>”</a:t>
            </a:r>
          </a:p>
          <a:p>
            <a:endParaRPr lang="en-US" sz="2200" i="1" dirty="0">
              <a:solidFill>
                <a:schemeClr val="bg1"/>
              </a:solidFill>
              <a:latin typeface="Ubuntu" panose="020B0504030602030204" pitchFamily="34" charset="0"/>
              <a:sym typeface="Ubuntu"/>
            </a:endParaRPr>
          </a:p>
          <a:p>
            <a:pPr algn="l"/>
            <a:r>
              <a:rPr lang="en-US" sz="2200" b="0" i="1" dirty="0">
                <a:solidFill>
                  <a:schemeClr val="bg1"/>
                </a:solidFill>
                <a:effectLst/>
                <a:latin typeface="Ubuntu" panose="020B0504030602030204" pitchFamily="34" charset="0"/>
              </a:rPr>
              <a:t>“I found one of the museum that I planned to visit closed, unfortunately I haven't checked anything online before going in place because of my laziness”</a:t>
            </a:r>
          </a:p>
          <a:p>
            <a:endParaRPr lang="en-US" sz="2200" i="1" dirty="0">
              <a:solidFill>
                <a:schemeClr val="bg1"/>
              </a:solidFill>
              <a:latin typeface="Ubuntu" panose="020B0504030602030204" pitchFamily="34" charset="0"/>
            </a:endParaRPr>
          </a:p>
        </p:txBody>
      </p:sp>
      <p:grpSp>
        <p:nvGrpSpPr>
          <p:cNvPr id="5" name="Google Shape;667;p22">
            <a:extLst>
              <a:ext uri="{FF2B5EF4-FFF2-40B4-BE49-F238E27FC236}">
                <a16:creationId xmlns:a16="http://schemas.microsoft.com/office/drawing/2014/main" id="{9F68A3E4-F607-8015-B5F1-036A70F01662}"/>
              </a:ext>
            </a:extLst>
          </p:cNvPr>
          <p:cNvGrpSpPr/>
          <p:nvPr/>
        </p:nvGrpSpPr>
        <p:grpSpPr>
          <a:xfrm>
            <a:off x="605954" y="661343"/>
            <a:ext cx="1762592" cy="1762592"/>
            <a:chOff x="0" y="0"/>
            <a:chExt cx="2350123" cy="2350124"/>
          </a:xfrm>
          <a:effectLst>
            <a:glow rad="228600">
              <a:schemeClr val="accent4">
                <a:satMod val="175000"/>
                <a:alpha val="40000"/>
              </a:schemeClr>
            </a:glow>
            <a:outerShdw blurRad="50800" dist="38100" dir="16200000" rotWithShape="0">
              <a:prstClr val="black">
                <a:alpha val="40000"/>
              </a:prstClr>
            </a:outerShdw>
          </a:effectLst>
        </p:grpSpPr>
        <p:sp>
          <p:nvSpPr>
            <p:cNvPr id="6" name="Google Shape;669;p22">
              <a:extLst>
                <a:ext uri="{FF2B5EF4-FFF2-40B4-BE49-F238E27FC236}">
                  <a16:creationId xmlns:a16="http://schemas.microsoft.com/office/drawing/2014/main" id="{5942AB85-CE33-C47B-4E13-85CABDE71B57}"/>
                </a:ext>
              </a:extLst>
            </p:cNvPr>
            <p:cNvSpPr/>
            <p:nvPr/>
          </p:nvSpPr>
          <p:spPr>
            <a:xfrm>
              <a:off x="0" y="0"/>
              <a:ext cx="2350123" cy="2350124"/>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1;p22">
              <a:extLst>
                <a:ext uri="{FF2B5EF4-FFF2-40B4-BE49-F238E27FC236}">
                  <a16:creationId xmlns:a16="http://schemas.microsoft.com/office/drawing/2014/main" id="{E1734052-531C-C5F5-EA05-00A3C23C6E4A}"/>
                </a:ext>
              </a:extLst>
            </p:cNvPr>
            <p:cNvSpPr txBox="1"/>
            <p:nvPr/>
          </p:nvSpPr>
          <p:spPr>
            <a:xfrm>
              <a:off x="866541" y="105766"/>
              <a:ext cx="617037"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pic>
        <p:nvPicPr>
          <p:cNvPr id="8" name="Elemento grafico 7" descr="Chiave contorno">
            <a:extLst>
              <a:ext uri="{FF2B5EF4-FFF2-40B4-BE49-F238E27FC236}">
                <a16:creationId xmlns:a16="http://schemas.microsoft.com/office/drawing/2014/main" id="{0CB4ECD9-86E5-9017-8305-9A6AABDB6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30049" y="1094328"/>
            <a:ext cx="914400" cy="914400"/>
          </a:xfrm>
          <a:prstGeom prst="rect">
            <a:avLst/>
          </a:prstGeom>
          <a:effectLst>
            <a:glow rad="228600">
              <a:schemeClr val="accent4">
                <a:satMod val="175000"/>
                <a:alpha val="40000"/>
              </a:schemeClr>
            </a:glow>
            <a:innerShdw blurRad="63500" dist="50800" dir="18900000">
              <a:prstClr val="black">
                <a:alpha val="50000"/>
              </a:prstClr>
            </a:innerShdw>
          </a:effectLst>
        </p:spPr>
      </p:pic>
    </p:spTree>
    <p:extLst>
      <p:ext uri="{BB962C8B-B14F-4D97-AF65-F5344CB8AC3E}">
        <p14:creationId xmlns:p14="http://schemas.microsoft.com/office/powerpoint/2010/main" val="335572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41244" y="-491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653" name="Google Shape;653;p22"/>
          <p:cNvCxnSpPr/>
          <p:nvPr/>
        </p:nvCxnSpPr>
        <p:spPr>
          <a:xfrm>
            <a:off x="441436" y="3221745"/>
            <a:ext cx="0" cy="6492240"/>
          </a:xfrm>
          <a:prstGeom prst="straightConnector1">
            <a:avLst/>
          </a:prstGeom>
          <a:noFill/>
          <a:ln w="57150" cap="flat" cmpd="sng">
            <a:solidFill>
              <a:srgbClr val="5271FF"/>
            </a:solidFill>
            <a:prstDash val="solid"/>
            <a:round/>
            <a:headEnd type="none" w="sm" len="sm"/>
            <a:tailEnd type="none" w="sm" len="sm"/>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w="57150" cap="flat" cmpd="sng">
            <a:solidFill>
              <a:srgbClr val="5271FF"/>
            </a:solidFill>
            <a:prstDash val="solid"/>
            <a:round/>
            <a:headEnd type="none" w="sm" len="sm"/>
            <a:tailEnd type="none" w="sm" len="sm"/>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w="76200" cap="flat" cmpd="sng">
              <a:solidFill>
                <a:srgbClr val="5271FF"/>
              </a:solidFill>
              <a:prstDash val="solid"/>
              <a:round/>
              <a:headEnd type="none" w="sm" len="sm"/>
              <a:tailEnd type="none" w="sm" len="sm"/>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w="76200" cap="flat" cmpd="sng">
              <a:solidFill>
                <a:srgbClr val="5271FF"/>
              </a:solidFill>
              <a:prstDash val="solid"/>
              <a:round/>
              <a:headEnd type="none" w="sm" len="sm"/>
              <a:tailEnd type="none" w="sm" len="sm"/>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Arco 5">
            <a:extLst>
              <a:ext uri="{FF2B5EF4-FFF2-40B4-BE49-F238E27FC236}">
                <a16:creationId xmlns:a16="http://schemas.microsoft.com/office/drawing/2014/main" id="{C58C5C84-1A7C-9002-0CAE-C88D0EA53ACB}"/>
              </a:ext>
            </a:extLst>
          </p:cNvPr>
          <p:cNvSpPr/>
          <p:nvPr/>
        </p:nvSpPr>
        <p:spPr>
          <a:xfrm>
            <a:off x="11219526" y="2852530"/>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 name="Fumetto: rettangolo con angoli arrotondati 1">
            <a:extLst>
              <a:ext uri="{FF2B5EF4-FFF2-40B4-BE49-F238E27FC236}">
                <a16:creationId xmlns:a16="http://schemas.microsoft.com/office/drawing/2014/main" id="{6B2DF456-2062-7948-A2A3-3C25C5E49165}"/>
              </a:ext>
            </a:extLst>
          </p:cNvPr>
          <p:cNvSpPr/>
          <p:nvPr/>
        </p:nvSpPr>
        <p:spPr>
          <a:xfrm>
            <a:off x="3101008" y="2852530"/>
            <a:ext cx="14087167" cy="5754767"/>
          </a:xfrm>
          <a:prstGeom prst="wedgeRoundRectCallout">
            <a:avLst/>
          </a:prstGeom>
          <a:solidFill>
            <a:srgbClr val="5271FF"/>
          </a:solidFill>
          <a:effectLst>
            <a:glow rad="228600">
              <a:schemeClr val="accent4">
                <a:satMod val="175000"/>
                <a:alpha val="40000"/>
              </a:scheme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b" anchorCtr="0">
            <a:spAutoFit/>
          </a:bodyPr>
          <a:lstStyle/>
          <a:p>
            <a:pPr marR="0" lvl="0" rtl="0">
              <a:lnSpc>
                <a:spcPct val="130000"/>
              </a:lnSpc>
              <a:spcBef>
                <a:spcPts val="0"/>
              </a:spcBef>
              <a:spcAft>
                <a:spcPts val="0"/>
              </a:spcAft>
            </a:pPr>
            <a:r>
              <a:rPr lang="en-GB" sz="2000" i="1" dirty="0">
                <a:solidFill>
                  <a:schemeClr val="bg1"/>
                </a:solidFill>
                <a:effectLst/>
                <a:latin typeface="Ubuntu" panose="020B0504030602030204" pitchFamily="34" charset="0"/>
                <a:ea typeface="DengXian" panose="020B0503020204020204" pitchFamily="2" charset="-122"/>
                <a:cs typeface="Times New Roman" panose="02020603050405020304" pitchFamily="18" charset="0"/>
              </a:rPr>
              <a:t>“Planning a trip can be a </a:t>
            </a:r>
            <a:r>
              <a:rPr lang="en-GB" sz="2000" i="1" dirty="0">
                <a:solidFill>
                  <a:schemeClr val="bg1"/>
                </a:solidFill>
                <a:latin typeface="Ubuntu" panose="020B0504030602030204" pitchFamily="34" charset="0"/>
                <a:ea typeface="DengXian" panose="020B0503020204020204" pitchFamily="2" charset="-122"/>
                <a:cs typeface="Times New Roman" panose="02020603050405020304" pitchFamily="18" charset="0"/>
              </a:rPr>
              <a:t>long</a:t>
            </a:r>
            <a:r>
              <a:rPr lang="en-GB" sz="2000" i="1" dirty="0">
                <a:solidFill>
                  <a:schemeClr val="bg1"/>
                </a:solidFill>
                <a:effectLst/>
                <a:latin typeface="Ubuntu" panose="020B0504030602030204" pitchFamily="34" charset="0"/>
                <a:ea typeface="DengXian" panose="020B0503020204020204" pitchFamily="2" charset="-122"/>
                <a:cs typeface="Times New Roman" panose="02020603050405020304" pitchFamily="18" charset="0"/>
              </a:rPr>
              <a:t> and tedious activity when you are done with the list of stuff to do and moved on to booking transports and visits in advance.”</a:t>
            </a:r>
          </a:p>
          <a:p>
            <a:pPr marR="0" lvl="0" rtl="0">
              <a:lnSpc>
                <a:spcPct val="130000"/>
              </a:lnSpc>
              <a:spcBef>
                <a:spcPts val="0"/>
              </a:spcBef>
              <a:spcAft>
                <a:spcPts val="0"/>
              </a:spcAft>
            </a:pPr>
            <a:endParaRPr lang="en-GB" sz="2000" i="1" dirty="0">
              <a:solidFill>
                <a:schemeClr val="bg1"/>
              </a:solidFill>
              <a:effectLst/>
              <a:latin typeface="Ubuntu" panose="020B0504030602030204" pitchFamily="34" charset="0"/>
              <a:ea typeface="DengXian" panose="020B0503020204020204" pitchFamily="2" charset="-122"/>
              <a:cs typeface="Times New Roman" panose="02020603050405020304" pitchFamily="18" charset="0"/>
            </a:endParaRPr>
          </a:p>
          <a:p>
            <a:pPr marR="0" lvl="0" rtl="0">
              <a:lnSpc>
                <a:spcPct val="130000"/>
              </a:lnSpc>
              <a:spcBef>
                <a:spcPts val="0"/>
              </a:spcBef>
              <a:spcAft>
                <a:spcPts val="0"/>
              </a:spcAft>
            </a:pPr>
            <a:r>
              <a:rPr lang="en-GB" sz="2000" i="1" dirty="0">
                <a:solidFill>
                  <a:schemeClr val="bg1"/>
                </a:solidFill>
                <a:latin typeface="Ubuntu" panose="020B0504030602030204" pitchFamily="34" charset="0"/>
                <a:ea typeface="DengXian" panose="020B0503020204020204" pitchFamily="2" charset="-122"/>
                <a:cs typeface="Times New Roman" panose="02020603050405020304" pitchFamily="18" charset="0"/>
              </a:rPr>
              <a:t>“</a:t>
            </a:r>
            <a:r>
              <a:rPr lang="en-US" sz="2000" i="1" dirty="0">
                <a:solidFill>
                  <a:schemeClr val="bg1"/>
                </a:solidFill>
                <a:effectLst/>
                <a:latin typeface="Ubuntu" panose="020B0504030602030204" pitchFamily="34" charset="0"/>
                <a:ea typeface="DengXian" panose="02010600030101010101" pitchFamily="2" charset="-122"/>
                <a:cs typeface="Times New Roman" panose="02020603050405020304" pitchFamily="18" charset="0"/>
              </a:rPr>
              <a:t>I browse the internet to compile a list of attractions and then order them by priority, based on the price, commuting time, and the interest I have in each of them, considering time and budget constraints.”</a:t>
            </a:r>
          </a:p>
          <a:p>
            <a:pPr marR="0" lvl="0" rtl="0">
              <a:lnSpc>
                <a:spcPct val="130000"/>
              </a:lnSpc>
              <a:spcBef>
                <a:spcPts val="0"/>
              </a:spcBef>
              <a:spcAft>
                <a:spcPts val="0"/>
              </a:spcAft>
            </a:pPr>
            <a:endParaRPr lang="en-US" sz="2000" i="1" dirty="0">
              <a:solidFill>
                <a:schemeClr val="bg1"/>
              </a:solidFill>
              <a:effectLst/>
              <a:latin typeface="Ubuntu" panose="020B0504030602030204" pitchFamily="34" charset="0"/>
              <a:ea typeface="DengXian" panose="02010600030101010101" pitchFamily="2" charset="-122"/>
              <a:cs typeface="Times New Roman" panose="02020603050405020304" pitchFamily="18" charset="0"/>
            </a:endParaRPr>
          </a:p>
          <a:p>
            <a:pPr marR="0" lvl="0" rtl="0">
              <a:lnSpc>
                <a:spcPct val="130000"/>
              </a:lnSpc>
              <a:spcBef>
                <a:spcPts val="0"/>
              </a:spcBef>
              <a:spcAft>
                <a:spcPts val="0"/>
              </a:spcAft>
            </a:pPr>
            <a:r>
              <a:rPr lang="en-US" sz="2000" i="1" dirty="0">
                <a:solidFill>
                  <a:schemeClr val="bg1"/>
                </a:solidFill>
                <a:latin typeface="Ubuntu" panose="020B0504030602030204" pitchFamily="34" charset="0"/>
                <a:ea typeface="DengXian" panose="02010600030101010101" pitchFamily="2" charset="-122"/>
                <a:cs typeface="Times New Roman" panose="02020603050405020304" pitchFamily="18" charset="0"/>
              </a:rPr>
              <a:t>“</a:t>
            </a:r>
            <a:r>
              <a:rPr lang="en-US" sz="2000" i="1" dirty="0">
                <a:solidFill>
                  <a:schemeClr val="bg1"/>
                </a:solidFill>
                <a:effectLst/>
                <a:latin typeface="Ubuntu" panose="020B0504030602030204" pitchFamily="34" charset="0"/>
                <a:ea typeface="DengXian" panose="02010600030101010101" pitchFamily="2" charset="-122"/>
                <a:cs typeface="Times New Roman" panose="02020603050405020304" pitchFamily="18" charset="0"/>
              </a:rPr>
              <a:t>A friend of mine booked the hotel for the wrong week. Found out the day before. Managed to book the correct week and get a reimbursement for the wrong reservation.</a:t>
            </a:r>
            <a:r>
              <a:rPr lang="en-US" sz="2000" i="1" dirty="0">
                <a:solidFill>
                  <a:schemeClr val="bg1"/>
                </a:solidFill>
                <a:latin typeface="Ubuntu" panose="020B0504030602030204" pitchFamily="34" charset="0"/>
                <a:ea typeface="DengXian" panose="02010600030101010101" pitchFamily="2" charset="-122"/>
                <a:cs typeface="Times New Roman" panose="02020603050405020304" pitchFamily="18" charset="0"/>
              </a:rPr>
              <a:t>” </a:t>
            </a:r>
          </a:p>
          <a:p>
            <a:pPr marR="0" lvl="0" rtl="0">
              <a:lnSpc>
                <a:spcPct val="130000"/>
              </a:lnSpc>
              <a:spcBef>
                <a:spcPts val="0"/>
              </a:spcBef>
              <a:spcAft>
                <a:spcPts val="0"/>
              </a:spcAft>
            </a:pPr>
            <a:endParaRPr lang="en-US" sz="2000" i="1" dirty="0">
              <a:solidFill>
                <a:schemeClr val="bg1"/>
              </a:solidFill>
              <a:latin typeface="Ubuntu" panose="020B0504030602030204" pitchFamily="34" charset="0"/>
              <a:ea typeface="DengXian" panose="02010600030101010101" pitchFamily="2" charset="-122"/>
              <a:cs typeface="Times New Roman" panose="02020603050405020304" pitchFamily="18" charset="0"/>
            </a:endParaRPr>
          </a:p>
          <a:p>
            <a:pPr>
              <a:lnSpc>
                <a:spcPct val="130000"/>
              </a:lnSpc>
            </a:pPr>
            <a:r>
              <a:rPr lang="en-US" sz="2000" i="1" dirty="0">
                <a:solidFill>
                  <a:schemeClr val="bg1"/>
                </a:solidFill>
                <a:effectLst/>
                <a:latin typeface="Ubuntu" panose="020B0504030602030204" pitchFamily="34" charset="0"/>
                <a:ea typeface="Calibri" panose="020F0502020204030204" pitchFamily="34" charset="0"/>
                <a:cs typeface="Calibri" panose="020F0502020204030204" pitchFamily="34" charset="0"/>
              </a:rPr>
              <a:t>“</a:t>
            </a:r>
            <a:r>
              <a:rPr lang="en-US" sz="2000" i="1" dirty="0">
                <a:solidFill>
                  <a:schemeClr val="bg1"/>
                </a:solidFill>
                <a:latin typeface="Ubuntu" panose="020B0504030602030204" pitchFamily="34" charset="0"/>
                <a:ea typeface="Calibri" panose="020F0502020204030204" pitchFamily="34" charset="0"/>
                <a:cs typeface="Calibri" panose="020F0502020204030204" pitchFamily="34" charset="0"/>
              </a:rPr>
              <a:t>I walk, use bike-sharing, or rely on public transportation because it is more cost-effective than alternatives such as taxis or renting a car. Additionally, these methods are eco-friendly, require less planning, and are often faster ways of getting around.</a:t>
            </a:r>
            <a:r>
              <a:rPr lang="en-US" sz="2000" i="1" kern="100" dirty="0">
                <a:solidFill>
                  <a:schemeClr val="bg1"/>
                </a:solidFill>
                <a:effectLst/>
                <a:latin typeface="Ubuntu" panose="020B0504030602030204" pitchFamily="34" charset="0"/>
                <a:ea typeface="Calibri" panose="020F0502020204030204" pitchFamily="34" charset="0"/>
                <a:cs typeface="Calibri" panose="020F0502020204030204" pitchFamily="34" charset="0"/>
              </a:rPr>
              <a:t>“</a:t>
            </a:r>
            <a:endParaRPr lang="it-IT" sz="2000" i="1" kern="100" dirty="0">
              <a:solidFill>
                <a:schemeClr val="bg1"/>
              </a:solidFill>
              <a:effectLst/>
              <a:latin typeface="Ubuntu" panose="020B0504030602030204" pitchFamily="34" charset="0"/>
              <a:ea typeface="Calibri" panose="020F0502020204030204" pitchFamily="34" charset="0"/>
              <a:cs typeface="Calibri" panose="020F0502020204030204" pitchFamily="34" charset="0"/>
            </a:endParaRPr>
          </a:p>
          <a:p>
            <a:pPr algn="ctr"/>
            <a:endParaRPr lang="it-IT" sz="2000" dirty="0"/>
          </a:p>
        </p:txBody>
      </p:sp>
      <p:sp>
        <p:nvSpPr>
          <p:cNvPr id="25" name="Google Shape;672;p22">
            <a:extLst>
              <a:ext uri="{FF2B5EF4-FFF2-40B4-BE49-F238E27FC236}">
                <a16:creationId xmlns:a16="http://schemas.microsoft.com/office/drawing/2014/main" id="{9F2B8883-1689-22F8-F667-ADBDDB1D81F3}"/>
              </a:ext>
            </a:extLst>
          </p:cNvPr>
          <p:cNvSpPr txBox="1"/>
          <p:nvPr/>
        </p:nvSpPr>
        <p:spPr>
          <a:xfrm>
            <a:off x="3462308" y="898560"/>
            <a:ext cx="13916611"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dirty="0">
                <a:solidFill>
                  <a:srgbClr val="FFFFFF"/>
                </a:solidFill>
                <a:latin typeface="Cuprum"/>
                <a:ea typeface="Cuprum"/>
                <a:cs typeface="Cuprum"/>
                <a:sym typeface="Cuprum"/>
              </a:rPr>
              <a:t>Key Quotes (Alessandro </a:t>
            </a:r>
            <a:r>
              <a:rPr lang="en-US" sz="9000" dirty="0" err="1">
                <a:solidFill>
                  <a:srgbClr val="FFFFFF"/>
                </a:solidFill>
                <a:latin typeface="Cuprum"/>
                <a:ea typeface="Cuprum"/>
                <a:cs typeface="Cuprum"/>
                <a:sym typeface="Cuprum"/>
              </a:rPr>
              <a:t>Bafaro</a:t>
            </a:r>
            <a:r>
              <a:rPr lang="en-US" sz="9000" dirty="0">
                <a:solidFill>
                  <a:srgbClr val="FFFFFF"/>
                </a:solidFill>
                <a:latin typeface="Cuprum"/>
                <a:ea typeface="Cuprum"/>
                <a:cs typeface="Cuprum"/>
                <a:sym typeface="Cuprum"/>
              </a:rPr>
              <a:t>)</a:t>
            </a:r>
            <a:r>
              <a:rPr lang="en-US" sz="9000" b="0" i="0" u="none" strike="noStrike" cap="none" dirty="0">
                <a:solidFill>
                  <a:srgbClr val="FFFFFF"/>
                </a:solidFill>
                <a:latin typeface="Cuprum"/>
                <a:ea typeface="Cuprum"/>
                <a:cs typeface="Cuprum"/>
                <a:sym typeface="Cuprum"/>
              </a:rPr>
              <a:t> </a:t>
            </a:r>
            <a:endParaRPr sz="9000" dirty="0"/>
          </a:p>
        </p:txBody>
      </p:sp>
      <p:cxnSp>
        <p:nvCxnSpPr>
          <p:cNvPr id="26" name="Google Shape;674;p22">
            <a:extLst>
              <a:ext uri="{FF2B5EF4-FFF2-40B4-BE49-F238E27FC236}">
                <a16:creationId xmlns:a16="http://schemas.microsoft.com/office/drawing/2014/main" id="{151A5BF4-06B8-2D8D-E9BC-4C18D323B598}"/>
              </a:ext>
            </a:extLst>
          </p:cNvPr>
          <p:cNvCxnSpPr>
            <a:cxnSpLocks/>
            <a:stCxn id="35" idx="3"/>
          </p:cNvCxnSpPr>
          <p:nvPr/>
        </p:nvCxnSpPr>
        <p:spPr>
          <a:xfrm flipH="1">
            <a:off x="3661350" y="716381"/>
            <a:ext cx="13415063" cy="15886"/>
          </a:xfrm>
          <a:prstGeom prst="straightConnector1">
            <a:avLst/>
          </a:prstGeom>
          <a:noFill/>
          <a:ln w="57150" cap="flat" cmpd="sng">
            <a:solidFill>
              <a:srgbClr val="5271FF"/>
            </a:solidFill>
            <a:prstDash val="solid"/>
            <a:round/>
            <a:headEnd type="none" w="sm" len="sm"/>
            <a:tailEnd type="none" w="sm" len="sm"/>
          </a:ln>
        </p:spPr>
      </p:cxnSp>
      <p:grpSp>
        <p:nvGrpSpPr>
          <p:cNvPr id="27" name="Google Shape;675;p22">
            <a:extLst>
              <a:ext uri="{FF2B5EF4-FFF2-40B4-BE49-F238E27FC236}">
                <a16:creationId xmlns:a16="http://schemas.microsoft.com/office/drawing/2014/main" id="{406EEC4C-6C6A-8499-55D6-59A1ADF0C9E1}"/>
              </a:ext>
            </a:extLst>
          </p:cNvPr>
          <p:cNvGrpSpPr/>
          <p:nvPr/>
        </p:nvGrpSpPr>
        <p:grpSpPr>
          <a:xfrm rot="5400000">
            <a:off x="9102756" y="522290"/>
            <a:ext cx="351065" cy="351065"/>
            <a:chOff x="0" y="0"/>
            <a:chExt cx="812800" cy="812800"/>
          </a:xfrm>
        </p:grpSpPr>
        <p:sp>
          <p:nvSpPr>
            <p:cNvPr id="28" name="Google Shape;676;p22">
              <a:extLst>
                <a:ext uri="{FF2B5EF4-FFF2-40B4-BE49-F238E27FC236}">
                  <a16:creationId xmlns:a16="http://schemas.microsoft.com/office/drawing/2014/main" id="{EECAEA12-7042-0BBE-A22A-1390D5B727D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7;p22">
              <a:extLst>
                <a:ext uri="{FF2B5EF4-FFF2-40B4-BE49-F238E27FC236}">
                  <a16:creationId xmlns:a16="http://schemas.microsoft.com/office/drawing/2014/main" id="{CF6AF32E-2027-4D8E-B7B6-32A570042352}"/>
                </a:ext>
              </a:extLst>
            </p:cNvPr>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 name="Google Shape;678;p22">
            <a:extLst>
              <a:ext uri="{FF2B5EF4-FFF2-40B4-BE49-F238E27FC236}">
                <a16:creationId xmlns:a16="http://schemas.microsoft.com/office/drawing/2014/main" id="{572824E2-04D6-9A2A-30FE-01F3CF3A8BCC}"/>
              </a:ext>
            </a:extLst>
          </p:cNvPr>
          <p:cNvGrpSpPr/>
          <p:nvPr/>
        </p:nvGrpSpPr>
        <p:grpSpPr>
          <a:xfrm rot="5400000">
            <a:off x="3494579" y="531078"/>
            <a:ext cx="333489" cy="333489"/>
            <a:chOff x="0" y="0"/>
            <a:chExt cx="812800" cy="812800"/>
          </a:xfrm>
        </p:grpSpPr>
        <p:sp>
          <p:nvSpPr>
            <p:cNvPr id="31" name="Google Shape;679;p22">
              <a:extLst>
                <a:ext uri="{FF2B5EF4-FFF2-40B4-BE49-F238E27FC236}">
                  <a16:creationId xmlns:a16="http://schemas.microsoft.com/office/drawing/2014/main" id="{1B6C4B0E-E836-85C9-90D5-DD09B139C6E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0;p22">
              <a:extLst>
                <a:ext uri="{FF2B5EF4-FFF2-40B4-BE49-F238E27FC236}">
                  <a16:creationId xmlns:a16="http://schemas.microsoft.com/office/drawing/2014/main" id="{03E9BFEC-0E0C-09A4-7FB4-FF7DF3752E60}"/>
                </a:ext>
              </a:extLst>
            </p:cNvPr>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 name="Google Shape;681;p22">
            <a:extLst>
              <a:ext uri="{FF2B5EF4-FFF2-40B4-BE49-F238E27FC236}">
                <a16:creationId xmlns:a16="http://schemas.microsoft.com/office/drawing/2014/main" id="{ABB6DC72-BE14-BBC8-E87E-61716A4F3BFA}"/>
              </a:ext>
            </a:extLst>
          </p:cNvPr>
          <p:cNvGrpSpPr/>
          <p:nvPr/>
        </p:nvGrpSpPr>
        <p:grpSpPr>
          <a:xfrm rot="10800000">
            <a:off x="17045148" y="539866"/>
            <a:ext cx="333489" cy="333489"/>
            <a:chOff x="0" y="0"/>
            <a:chExt cx="812800" cy="812800"/>
          </a:xfrm>
        </p:grpSpPr>
        <p:sp>
          <p:nvSpPr>
            <p:cNvPr id="34" name="Google Shape;682;p22">
              <a:extLst>
                <a:ext uri="{FF2B5EF4-FFF2-40B4-BE49-F238E27FC236}">
                  <a16:creationId xmlns:a16="http://schemas.microsoft.com/office/drawing/2014/main" id="{C88F728E-8E0A-8357-534E-3F823137725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3;p22">
              <a:extLst>
                <a:ext uri="{FF2B5EF4-FFF2-40B4-BE49-F238E27FC236}">
                  <a16:creationId xmlns:a16="http://schemas.microsoft.com/office/drawing/2014/main" id="{619BFFF1-B50D-FDCA-4888-97595F0D0E4A}"/>
                </a:ext>
              </a:extLst>
            </p:cNvPr>
            <p:cNvSpPr txBox="1"/>
            <p:nvPr/>
          </p:nvSpPr>
          <p:spPr>
            <a:xfrm>
              <a:off x="76199" y="28574"/>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36" name="Google Shape;667;p22">
            <a:extLst>
              <a:ext uri="{FF2B5EF4-FFF2-40B4-BE49-F238E27FC236}">
                <a16:creationId xmlns:a16="http://schemas.microsoft.com/office/drawing/2014/main" id="{1B6BD7AA-2900-5626-6C56-20C719B58BC6}"/>
              </a:ext>
            </a:extLst>
          </p:cNvPr>
          <p:cNvGrpSpPr/>
          <p:nvPr/>
        </p:nvGrpSpPr>
        <p:grpSpPr>
          <a:xfrm>
            <a:off x="605954" y="603287"/>
            <a:ext cx="1762592" cy="1762592"/>
            <a:chOff x="0" y="0"/>
            <a:chExt cx="2350123" cy="2350124"/>
          </a:xfrm>
          <a:effectLst>
            <a:glow rad="228600">
              <a:schemeClr val="accent4">
                <a:satMod val="175000"/>
                <a:alpha val="40000"/>
              </a:schemeClr>
            </a:glow>
            <a:outerShdw blurRad="50800" dist="38100" dir="16200000" rotWithShape="0">
              <a:prstClr val="black">
                <a:alpha val="40000"/>
              </a:prstClr>
            </a:outerShdw>
          </a:effectLst>
        </p:grpSpPr>
        <p:sp>
          <p:nvSpPr>
            <p:cNvPr id="37" name="Google Shape;669;p22">
              <a:extLst>
                <a:ext uri="{FF2B5EF4-FFF2-40B4-BE49-F238E27FC236}">
                  <a16:creationId xmlns:a16="http://schemas.microsoft.com/office/drawing/2014/main" id="{2AD7F36D-EB94-9373-F082-5AEA82BD97C1}"/>
                </a:ext>
              </a:extLst>
            </p:cNvPr>
            <p:cNvSpPr/>
            <p:nvPr/>
          </p:nvSpPr>
          <p:spPr>
            <a:xfrm>
              <a:off x="0" y="0"/>
              <a:ext cx="2350123" cy="2350124"/>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1;p22">
              <a:extLst>
                <a:ext uri="{FF2B5EF4-FFF2-40B4-BE49-F238E27FC236}">
                  <a16:creationId xmlns:a16="http://schemas.microsoft.com/office/drawing/2014/main" id="{9A0BD960-CCB3-14A6-1A03-DCB8978F53DB}"/>
                </a:ext>
              </a:extLst>
            </p:cNvPr>
            <p:cNvSpPr txBox="1"/>
            <p:nvPr/>
          </p:nvSpPr>
          <p:spPr>
            <a:xfrm>
              <a:off x="866541" y="105766"/>
              <a:ext cx="617037"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pic>
        <p:nvPicPr>
          <p:cNvPr id="39" name="Elemento grafico 38" descr="Chiave contorno">
            <a:extLst>
              <a:ext uri="{FF2B5EF4-FFF2-40B4-BE49-F238E27FC236}">
                <a16:creationId xmlns:a16="http://schemas.microsoft.com/office/drawing/2014/main" id="{B6825D46-36B4-5272-5A94-675EBBD998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30049" y="1036272"/>
            <a:ext cx="914400" cy="914400"/>
          </a:xfrm>
          <a:prstGeom prst="rect">
            <a:avLst/>
          </a:prstGeom>
          <a:effectLst>
            <a:glow rad="228600">
              <a:schemeClr val="accent4">
                <a:satMod val="175000"/>
                <a:alpha val="40000"/>
              </a:schemeClr>
            </a:glow>
            <a:innerShdw blurRad="63500" dist="50800" dir="18900000">
              <a:prstClr val="black">
                <a:alpha val="50000"/>
              </a:prstClr>
            </a:innerShdw>
          </a:effectLst>
        </p:spPr>
      </p:pic>
    </p:spTree>
    <p:extLst>
      <p:ext uri="{BB962C8B-B14F-4D97-AF65-F5344CB8AC3E}">
        <p14:creationId xmlns:p14="http://schemas.microsoft.com/office/powerpoint/2010/main" val="175025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pic>
        <p:nvPicPr>
          <p:cNvPr id="258" name="Google Shape;258;p12" descr="Programmatore (maschile) con riempimento a tinta unita"/>
          <p:cNvPicPr preferRelativeResize="0"/>
          <p:nvPr/>
        </p:nvPicPr>
        <p:blipFill>
          <a:blip r:embed="rId4">
            <a:extLst>
              <a:ext uri="{96DAC541-7B7A-43D3-8B79-37D633B846F1}">
                <asvg:svgBlip xmlns:asvg="http://schemas.microsoft.com/office/drawing/2016/SVG/main" r:embed="rId5"/>
              </a:ext>
            </a:extLst>
          </a:blip>
          <a:srcRect l="1648" r="1648"/>
          <a:stretch/>
        </p:blipFill>
        <p:spPr>
          <a:xfrm>
            <a:off x="9533506" y="1969482"/>
            <a:ext cx="3396338" cy="33600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493528" y="3833776"/>
            <a:ext cx="7378075" cy="138112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FFFFFF"/>
                </a:solidFill>
                <a:latin typeface="Cuprum"/>
                <a:ea typeface="Cuprum"/>
                <a:cs typeface="Cuprum"/>
                <a:sym typeface="Cuprum"/>
              </a:rPr>
              <a:t>Introduction</a:t>
            </a:r>
            <a:endParaRPr dirty="0"/>
          </a:p>
        </p:txBody>
      </p:sp>
      <p:grpSp>
        <p:nvGrpSpPr>
          <p:cNvPr id="225" name="Google Shape;225;p12"/>
          <p:cNvGrpSpPr/>
          <p:nvPr/>
        </p:nvGrpSpPr>
        <p:grpSpPr>
          <a:xfrm>
            <a:off x="1408756" y="3518833"/>
            <a:ext cx="1762592" cy="2011009"/>
            <a:chOff x="0" y="-114555"/>
            <a:chExt cx="812800" cy="92735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11455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it-IT" sz="8000" b="0" i="0" u="none" strike="noStrike" cap="none" dirty="0">
                  <a:solidFill>
                    <a:schemeClr val="dk1"/>
                  </a:solidFill>
                  <a:latin typeface="Cuprum" panose="020B0604020202020204" charset="0"/>
                  <a:ea typeface="Calibri"/>
                  <a:cs typeface="Calibri"/>
                  <a:sym typeface="Calibri"/>
                </a:rPr>
                <a:t>1</a:t>
              </a:r>
              <a:endParaRPr sz="8000" b="0" i="0" u="none" strike="noStrike" cap="none" dirty="0">
                <a:solidFill>
                  <a:schemeClr val="dk1"/>
                </a:solidFill>
                <a:latin typeface="Cuprum" panose="020B0604020202020204" charset="0"/>
                <a:ea typeface="Calibri"/>
                <a:cs typeface="Calibri"/>
                <a:sym typeface="Calibri"/>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Google Shape;258;p12" descr="Programmatrice con riempimento a tinta unita">
            <a:extLst>
              <a:ext uri="{FF2B5EF4-FFF2-40B4-BE49-F238E27FC236}">
                <a16:creationId xmlns:a16="http://schemas.microsoft.com/office/drawing/2014/main" id="{AF2D2D39-60F7-083B-ABFB-E6C5C2C2329F}"/>
              </a:ext>
            </a:extLst>
          </p:cNvPr>
          <p:cNvPicPr preferRelativeResize="0"/>
          <p:nvPr/>
        </p:nvPicPr>
        <p:blipFill>
          <a:blip r:embed="rId6">
            <a:extLst>
              <a:ext uri="{96DAC541-7B7A-43D3-8B79-37D633B846F1}">
                <asvg:svgBlip xmlns:asvg="http://schemas.microsoft.com/office/drawing/2016/SVG/main" r:embed="rId7"/>
              </a:ext>
            </a:extLst>
          </a:blip>
          <a:srcRect t="955" b="955"/>
          <a:stretch/>
        </p:blipFill>
        <p:spPr>
          <a:xfrm>
            <a:off x="13784301" y="4795357"/>
            <a:ext cx="3396338" cy="32484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2000" endA="300" endPos="35000" dir="5400000"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cxnSp>
        <p:nvCxnSpPr>
          <p:cNvPr id="653" name="Google Shape;653;p22"/>
          <p:cNvCxnSpPr/>
          <p:nvPr/>
        </p:nvCxnSpPr>
        <p:spPr>
          <a:xfrm>
            <a:off x="441436" y="3221745"/>
            <a:ext cx="0" cy="6492240"/>
          </a:xfrm>
          <a:prstGeom prst="straightConnector1">
            <a:avLst/>
          </a:prstGeom>
          <a:noFill/>
          <a:ln w="57150" cap="flat" cmpd="sng">
            <a:solidFill>
              <a:srgbClr val="5271FF"/>
            </a:solidFill>
            <a:prstDash val="solid"/>
            <a:round/>
            <a:headEnd type="none" w="sm" len="sm"/>
            <a:tailEnd type="none" w="sm" len="sm"/>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w="57150" cap="flat" cmpd="sng">
            <a:solidFill>
              <a:srgbClr val="5271FF"/>
            </a:solidFill>
            <a:prstDash val="solid"/>
            <a:round/>
            <a:headEnd type="none" w="sm" len="sm"/>
            <a:tailEnd type="none" w="sm" len="sm"/>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2" name="Google Shape;672;p22"/>
          <p:cNvSpPr txBox="1"/>
          <p:nvPr/>
        </p:nvSpPr>
        <p:spPr>
          <a:xfrm>
            <a:off x="2942476" y="860554"/>
            <a:ext cx="15345524"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dirty="0">
                <a:solidFill>
                  <a:srgbClr val="FFFFFF"/>
                </a:solidFill>
                <a:latin typeface="Cuprum"/>
                <a:ea typeface="Cuprum"/>
                <a:cs typeface="Cuprum"/>
                <a:sym typeface="Cuprum"/>
              </a:rPr>
              <a:t>Key Quotes</a:t>
            </a:r>
            <a:r>
              <a:rPr lang="en-US" sz="9000" b="0" i="0" u="none" strike="noStrike" cap="none" dirty="0">
                <a:solidFill>
                  <a:srgbClr val="FFFFFF"/>
                </a:solidFill>
                <a:latin typeface="Cuprum"/>
                <a:ea typeface="Cuprum"/>
                <a:cs typeface="Cuprum"/>
                <a:sym typeface="Cuprum"/>
              </a:rPr>
              <a:t> (Alessandra </a:t>
            </a:r>
            <a:r>
              <a:rPr lang="en-US" sz="9000" b="0" i="0" u="none" strike="noStrike" cap="none" dirty="0" err="1">
                <a:solidFill>
                  <a:srgbClr val="FFFFFF"/>
                </a:solidFill>
                <a:latin typeface="Cuprum"/>
                <a:ea typeface="Cuprum"/>
                <a:cs typeface="Cuprum"/>
                <a:sym typeface="Cuprum"/>
              </a:rPr>
              <a:t>Zambelli</a:t>
            </a:r>
            <a:r>
              <a:rPr lang="en-US" sz="9000" b="0" i="0" u="none" strike="noStrike" cap="none" dirty="0">
                <a:solidFill>
                  <a:srgbClr val="FFFFFF"/>
                </a:solidFill>
                <a:latin typeface="Cuprum"/>
                <a:ea typeface="Cuprum"/>
                <a:cs typeface="Cuprum"/>
                <a:sym typeface="Cuprum"/>
              </a:rPr>
              <a:t>)</a:t>
            </a:r>
            <a:endParaRPr dirty="0"/>
          </a:p>
        </p:txBody>
      </p:sp>
      <p:cxnSp>
        <p:nvCxnSpPr>
          <p:cNvPr id="674" name="Google Shape;674;p22"/>
          <p:cNvCxnSpPr>
            <a:cxnSpLocks/>
            <a:stCxn id="683" idx="3"/>
          </p:cNvCxnSpPr>
          <p:nvPr/>
        </p:nvCxnSpPr>
        <p:spPr>
          <a:xfrm flipH="1">
            <a:off x="3018451" y="776337"/>
            <a:ext cx="14423668" cy="12837"/>
          </a:xfrm>
          <a:prstGeom prst="straightConnector1">
            <a:avLst/>
          </a:prstGeom>
          <a:noFill/>
          <a:ln w="57150" cap="flat" cmpd="sng">
            <a:solidFill>
              <a:srgbClr val="5271FF"/>
            </a:solidFill>
            <a:prstDash val="solid"/>
            <a:round/>
            <a:headEnd type="none" w="sm" len="sm"/>
            <a:tailEnd type="none" w="sm" len="sm"/>
          </a:ln>
        </p:spPr>
      </p:cxnSp>
      <p:grpSp>
        <p:nvGrpSpPr>
          <p:cNvPr id="675" name="Google Shape;675;p22"/>
          <p:cNvGrpSpPr/>
          <p:nvPr/>
        </p:nvGrpSpPr>
        <p:grpSpPr>
          <a:xfrm rot="5400000">
            <a:off x="9102756" y="580346"/>
            <a:ext cx="351065" cy="351065"/>
            <a:chOff x="0" y="0"/>
            <a:chExt cx="812800" cy="812800"/>
          </a:xfrm>
        </p:grpSpPr>
        <p:sp>
          <p:nvSpPr>
            <p:cNvPr id="676" name="Google Shape;67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8" name="Google Shape;678;p22"/>
          <p:cNvGrpSpPr/>
          <p:nvPr/>
        </p:nvGrpSpPr>
        <p:grpSpPr>
          <a:xfrm rot="5400000">
            <a:off x="2851707" y="622430"/>
            <a:ext cx="333489" cy="333489"/>
            <a:chOff x="0" y="0"/>
            <a:chExt cx="812800" cy="812800"/>
          </a:xfrm>
        </p:grpSpPr>
        <p:sp>
          <p:nvSpPr>
            <p:cNvPr id="679" name="Google Shape;67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p22"/>
          <p:cNvGrpSpPr/>
          <p:nvPr/>
        </p:nvGrpSpPr>
        <p:grpSpPr>
          <a:xfrm rot="10800000">
            <a:off x="17396340" y="599822"/>
            <a:ext cx="333489" cy="333489"/>
            <a:chOff x="0" y="0"/>
            <a:chExt cx="812800" cy="812800"/>
          </a:xfrm>
        </p:grpSpPr>
        <p:sp>
          <p:nvSpPr>
            <p:cNvPr id="682" name="Google Shape;68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txBox="1"/>
            <p:nvPr/>
          </p:nvSpPr>
          <p:spPr>
            <a:xfrm>
              <a:off x="40824" y="28574"/>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w="76200" cap="flat" cmpd="sng">
              <a:solidFill>
                <a:srgbClr val="5271FF"/>
              </a:solidFill>
              <a:prstDash val="solid"/>
              <a:round/>
              <a:headEnd type="none" w="sm" len="sm"/>
              <a:tailEnd type="none" w="sm" len="sm"/>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w="76200" cap="flat" cmpd="sng">
              <a:solidFill>
                <a:srgbClr val="5271FF"/>
              </a:solidFill>
              <a:prstDash val="solid"/>
              <a:round/>
              <a:headEnd type="none" w="sm" len="sm"/>
              <a:tailEnd type="none" w="sm" len="sm"/>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Fumetto: rettangolo con angoli arrotondati 1">
            <a:extLst>
              <a:ext uri="{FF2B5EF4-FFF2-40B4-BE49-F238E27FC236}">
                <a16:creationId xmlns:a16="http://schemas.microsoft.com/office/drawing/2014/main" id="{907E5365-5964-EB22-F140-A55C4AD19CDA}"/>
              </a:ext>
            </a:extLst>
          </p:cNvPr>
          <p:cNvSpPr/>
          <p:nvPr/>
        </p:nvSpPr>
        <p:spPr>
          <a:xfrm>
            <a:off x="3669943" y="2991766"/>
            <a:ext cx="13120683" cy="5525516"/>
          </a:xfrm>
          <a:prstGeom prst="wedgeRoundRectCallout">
            <a:avLst/>
          </a:prstGeom>
          <a:solidFill>
            <a:srgbClr val="5271FF"/>
          </a:solidFill>
          <a:effectLst>
            <a:glow rad="228600">
              <a:schemeClr val="accent4">
                <a:satMod val="175000"/>
                <a:alpha val="40000"/>
              </a:scheme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rtl="0">
              <a:lnSpc>
                <a:spcPct val="130000"/>
              </a:lnSpc>
              <a:spcBef>
                <a:spcPts val="0"/>
              </a:spcBef>
              <a:spcAft>
                <a:spcPts val="0"/>
              </a:spcAft>
            </a:pPr>
            <a:r>
              <a:rPr lang="en-GB" sz="2200" i="1" dirty="0">
                <a:solidFill>
                  <a:schemeClr val="bg1"/>
                </a:solidFill>
                <a:effectLst/>
                <a:latin typeface="Ubuntu" panose="020B0504030602030204" pitchFamily="34" charset="0"/>
                <a:ea typeface="DengXian" panose="020B0503020204020204" pitchFamily="2" charset="-122"/>
                <a:cs typeface="Times New Roman" panose="02020603050405020304" pitchFamily="18" charset="0"/>
              </a:rPr>
              <a:t>“</a:t>
            </a:r>
            <a:r>
              <a:rPr lang="en-GB" sz="2200" i="1" dirty="0">
                <a:solidFill>
                  <a:schemeClr val="bg1"/>
                </a:solidFill>
                <a:latin typeface="Ubuntu" panose="020B0504030602030204" pitchFamily="34" charset="0"/>
                <a:ea typeface="DengXian" panose="020B0503020204020204" pitchFamily="2" charset="-122"/>
                <a:cs typeface="Times New Roman" panose="02020603050405020304" pitchFamily="18" charset="0"/>
              </a:rPr>
              <a:t>I was looking for a hostel with adequate reviews. I found one with good photos and I booked it. When I arrived I found cockroaches and dirt everywhere. The information I had was terribly wrong</a:t>
            </a:r>
            <a:r>
              <a:rPr lang="en-GB" sz="2200" i="1" dirty="0">
                <a:solidFill>
                  <a:schemeClr val="bg1"/>
                </a:solidFill>
                <a:effectLst/>
                <a:latin typeface="Ubuntu" panose="020B0504030602030204" pitchFamily="34" charset="0"/>
                <a:ea typeface="DengXian" panose="020B0503020204020204" pitchFamily="2" charset="-122"/>
                <a:cs typeface="Times New Roman" panose="02020603050405020304" pitchFamily="18" charset="0"/>
              </a:rPr>
              <a:t>”</a:t>
            </a:r>
          </a:p>
          <a:p>
            <a:pPr marR="0" lvl="0" rtl="0">
              <a:lnSpc>
                <a:spcPct val="130000"/>
              </a:lnSpc>
              <a:spcBef>
                <a:spcPts val="0"/>
              </a:spcBef>
              <a:spcAft>
                <a:spcPts val="0"/>
              </a:spcAft>
            </a:pPr>
            <a:endParaRPr lang="en-GB" sz="2200" i="1" dirty="0">
              <a:solidFill>
                <a:schemeClr val="bg1"/>
              </a:solidFill>
              <a:effectLst/>
              <a:latin typeface="Ubuntu" panose="020B0504030602030204" pitchFamily="34" charset="0"/>
              <a:ea typeface="DengXian" panose="020B0503020204020204" pitchFamily="2" charset="-122"/>
              <a:cs typeface="Times New Roman" panose="02020603050405020304" pitchFamily="18" charset="0"/>
            </a:endParaRPr>
          </a:p>
          <a:p>
            <a:pPr marR="0" lvl="0" rtl="0">
              <a:lnSpc>
                <a:spcPct val="130000"/>
              </a:lnSpc>
              <a:spcBef>
                <a:spcPts val="0"/>
              </a:spcBef>
              <a:spcAft>
                <a:spcPts val="0"/>
              </a:spcAft>
            </a:pPr>
            <a:r>
              <a:rPr lang="en-GB" sz="2200" i="1" dirty="0">
                <a:solidFill>
                  <a:schemeClr val="bg1"/>
                </a:solidFill>
                <a:latin typeface="Ubuntu" panose="020B0504030602030204" pitchFamily="34" charset="0"/>
                <a:ea typeface="DengXian" panose="020B0503020204020204" pitchFamily="2" charset="-122"/>
                <a:cs typeface="Times New Roman" panose="02020603050405020304" pitchFamily="18" charset="0"/>
              </a:rPr>
              <a:t>“Google always propose the same attractions for a specific city. I want to visit </a:t>
            </a:r>
            <a:r>
              <a:rPr lang="en-GB" sz="2200" i="1" dirty="0" err="1">
                <a:solidFill>
                  <a:schemeClr val="bg1"/>
                </a:solidFill>
                <a:latin typeface="Ubuntu" panose="020B0504030602030204" pitchFamily="34" charset="0"/>
                <a:ea typeface="DengXian" panose="020B0503020204020204" pitchFamily="2" charset="-122"/>
                <a:cs typeface="Times New Roman" panose="02020603050405020304" pitchFamily="18" charset="0"/>
              </a:rPr>
              <a:t>alse</a:t>
            </a:r>
            <a:r>
              <a:rPr lang="en-GB" sz="2200" i="1" dirty="0">
                <a:solidFill>
                  <a:schemeClr val="bg1"/>
                </a:solidFill>
                <a:latin typeface="Ubuntu" panose="020B0504030602030204" pitchFamily="34" charset="0"/>
                <a:ea typeface="DengXian" panose="020B0503020204020204" pitchFamily="2" charset="-122"/>
                <a:cs typeface="Times New Roman" panose="02020603050405020304" pitchFamily="18" charset="0"/>
              </a:rPr>
              <a:t> unusual attractions beyond the most famous ones”</a:t>
            </a:r>
            <a:endParaRPr lang="en-US" sz="2200" i="1" dirty="0">
              <a:solidFill>
                <a:schemeClr val="bg1"/>
              </a:solidFill>
              <a:effectLst/>
              <a:latin typeface="Ubuntu" panose="020B0504030602030204" pitchFamily="34" charset="0"/>
              <a:ea typeface="DengXian" panose="02010600030101010101" pitchFamily="2" charset="-122"/>
              <a:cs typeface="Times New Roman" panose="02020603050405020304" pitchFamily="18" charset="0"/>
            </a:endParaRPr>
          </a:p>
          <a:p>
            <a:pPr marR="0" lvl="0" rtl="0">
              <a:lnSpc>
                <a:spcPct val="130000"/>
              </a:lnSpc>
              <a:spcBef>
                <a:spcPts val="0"/>
              </a:spcBef>
              <a:spcAft>
                <a:spcPts val="0"/>
              </a:spcAft>
            </a:pPr>
            <a:endParaRPr lang="en-US" sz="2200" i="1" dirty="0">
              <a:solidFill>
                <a:schemeClr val="bg1"/>
              </a:solidFill>
              <a:effectLst/>
              <a:latin typeface="Ubuntu" panose="020B0504030602030204" pitchFamily="34" charset="0"/>
              <a:ea typeface="DengXian" panose="02010600030101010101" pitchFamily="2" charset="-122"/>
              <a:cs typeface="Times New Roman" panose="02020603050405020304" pitchFamily="18" charset="0"/>
            </a:endParaRPr>
          </a:p>
          <a:p>
            <a:pPr marR="0" lvl="0" rtl="0">
              <a:lnSpc>
                <a:spcPct val="130000"/>
              </a:lnSpc>
              <a:spcBef>
                <a:spcPts val="0"/>
              </a:spcBef>
              <a:spcAft>
                <a:spcPts val="0"/>
              </a:spcAft>
            </a:pPr>
            <a:r>
              <a:rPr lang="en-US" sz="2200" i="1" dirty="0">
                <a:solidFill>
                  <a:schemeClr val="bg1"/>
                </a:solidFill>
                <a:latin typeface="Ubuntu" panose="020B0504030602030204" pitchFamily="34" charset="0"/>
                <a:ea typeface="DengXian" panose="02010600030101010101" pitchFamily="2" charset="-122"/>
                <a:cs typeface="Times New Roman" panose="02020603050405020304" pitchFamily="18" charset="0"/>
              </a:rPr>
              <a:t>“I would use more specialized apps and websites to plan my trips but they are too complex and time consuming so I only use social network to find new attractions”</a:t>
            </a:r>
          </a:p>
          <a:p>
            <a:pPr marR="0" lvl="0" rtl="0">
              <a:lnSpc>
                <a:spcPct val="130000"/>
              </a:lnSpc>
              <a:spcBef>
                <a:spcPts val="0"/>
              </a:spcBef>
              <a:spcAft>
                <a:spcPts val="0"/>
              </a:spcAft>
            </a:pPr>
            <a:endParaRPr lang="en-US" sz="2200" i="1" dirty="0">
              <a:solidFill>
                <a:schemeClr val="bg1"/>
              </a:solidFill>
              <a:latin typeface="Ubuntu" panose="020B0504030602030204" pitchFamily="34" charset="0"/>
              <a:ea typeface="DengXian" panose="02010600030101010101" pitchFamily="2" charset="-122"/>
              <a:cs typeface="Times New Roman" panose="02020603050405020304" pitchFamily="18" charset="0"/>
            </a:endParaRPr>
          </a:p>
          <a:p>
            <a:pPr>
              <a:lnSpc>
                <a:spcPct val="130000"/>
              </a:lnSpc>
            </a:pPr>
            <a:r>
              <a:rPr lang="en-US" sz="2200" i="1" dirty="0">
                <a:solidFill>
                  <a:schemeClr val="bg1"/>
                </a:solidFill>
                <a:effectLst/>
                <a:latin typeface="Ubuntu" panose="020B0504030602030204" pitchFamily="34" charset="0"/>
                <a:ea typeface="Calibri" panose="020F0502020204030204" pitchFamily="34" charset="0"/>
                <a:cs typeface="Calibri" panose="020F0502020204030204" pitchFamily="34" charset="0"/>
              </a:rPr>
              <a:t>“I look for museums tickets online but I always buy them directly at the counter because usually there are discount not available in websites”</a:t>
            </a:r>
            <a:endParaRPr lang="it-IT" sz="2200" i="1" kern="100" dirty="0">
              <a:solidFill>
                <a:schemeClr val="bg1"/>
              </a:solidFill>
              <a:effectLst/>
              <a:latin typeface="Ubuntu" panose="020B0504030602030204" pitchFamily="34" charset="0"/>
              <a:ea typeface="Calibri" panose="020F0502020204030204" pitchFamily="34" charset="0"/>
              <a:cs typeface="Calibri" panose="020F0502020204030204" pitchFamily="34" charset="0"/>
            </a:endParaRPr>
          </a:p>
          <a:p>
            <a:pPr algn="ctr"/>
            <a:endParaRPr lang="it-IT" dirty="0"/>
          </a:p>
        </p:txBody>
      </p:sp>
      <p:grpSp>
        <p:nvGrpSpPr>
          <p:cNvPr id="8" name="Google Shape;667;p22">
            <a:extLst>
              <a:ext uri="{FF2B5EF4-FFF2-40B4-BE49-F238E27FC236}">
                <a16:creationId xmlns:a16="http://schemas.microsoft.com/office/drawing/2014/main" id="{8A9E00BA-84F9-8673-F57D-A1D5C5BF88C4}"/>
              </a:ext>
            </a:extLst>
          </p:cNvPr>
          <p:cNvGrpSpPr/>
          <p:nvPr/>
        </p:nvGrpSpPr>
        <p:grpSpPr>
          <a:xfrm>
            <a:off x="605954" y="661343"/>
            <a:ext cx="1762592" cy="1762592"/>
            <a:chOff x="0" y="0"/>
            <a:chExt cx="2350123" cy="2350124"/>
          </a:xfrm>
          <a:effectLst>
            <a:glow rad="228600">
              <a:schemeClr val="accent4">
                <a:satMod val="175000"/>
                <a:alpha val="40000"/>
              </a:schemeClr>
            </a:glow>
            <a:outerShdw blurRad="50800" dist="38100" dir="16200000" rotWithShape="0">
              <a:prstClr val="black">
                <a:alpha val="40000"/>
              </a:prstClr>
            </a:outerShdw>
          </a:effectLst>
        </p:grpSpPr>
        <p:sp>
          <p:nvSpPr>
            <p:cNvPr id="9" name="Google Shape;669;p22">
              <a:extLst>
                <a:ext uri="{FF2B5EF4-FFF2-40B4-BE49-F238E27FC236}">
                  <a16:creationId xmlns:a16="http://schemas.microsoft.com/office/drawing/2014/main" id="{31419373-E256-47CB-0B7B-68A866E7BADB}"/>
                </a:ext>
              </a:extLst>
            </p:cNvPr>
            <p:cNvSpPr/>
            <p:nvPr/>
          </p:nvSpPr>
          <p:spPr>
            <a:xfrm>
              <a:off x="0" y="0"/>
              <a:ext cx="2350123" cy="2350124"/>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1;p22">
              <a:extLst>
                <a:ext uri="{FF2B5EF4-FFF2-40B4-BE49-F238E27FC236}">
                  <a16:creationId xmlns:a16="http://schemas.microsoft.com/office/drawing/2014/main" id="{DAC8FF22-7DA9-D570-2485-CF6F0938DCC5}"/>
                </a:ext>
              </a:extLst>
            </p:cNvPr>
            <p:cNvSpPr txBox="1"/>
            <p:nvPr/>
          </p:nvSpPr>
          <p:spPr>
            <a:xfrm>
              <a:off x="866541" y="105766"/>
              <a:ext cx="617037"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pic>
        <p:nvPicPr>
          <p:cNvPr id="11" name="Elemento grafico 10" descr="Chiave contorno">
            <a:extLst>
              <a:ext uri="{FF2B5EF4-FFF2-40B4-BE49-F238E27FC236}">
                <a16:creationId xmlns:a16="http://schemas.microsoft.com/office/drawing/2014/main" id="{DF0AC65F-39E2-F74E-F99D-CC656BF215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30049" y="1094328"/>
            <a:ext cx="914400" cy="914400"/>
          </a:xfrm>
          <a:prstGeom prst="rect">
            <a:avLst/>
          </a:prstGeom>
          <a:effectLst>
            <a:glow rad="228600">
              <a:schemeClr val="accent4">
                <a:satMod val="175000"/>
                <a:alpha val="40000"/>
              </a:schemeClr>
            </a:glow>
            <a:innerShdw blurRad="63500" dist="50800" dir="18900000">
              <a:prstClr val="black">
                <a:alpha val="50000"/>
              </a:prstClr>
            </a:innerShdw>
          </a:effectLst>
        </p:spPr>
      </p:pic>
    </p:spTree>
    <p:extLst>
      <p:ext uri="{BB962C8B-B14F-4D97-AF65-F5344CB8AC3E}">
        <p14:creationId xmlns:p14="http://schemas.microsoft.com/office/powerpoint/2010/main" val="2427889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cxnSp>
        <p:nvCxnSpPr>
          <p:cNvPr id="653" name="Google Shape;653;p22"/>
          <p:cNvCxnSpPr/>
          <p:nvPr/>
        </p:nvCxnSpPr>
        <p:spPr>
          <a:xfrm>
            <a:off x="441436" y="3221745"/>
            <a:ext cx="0" cy="6492240"/>
          </a:xfrm>
          <a:prstGeom prst="straightConnector1">
            <a:avLst/>
          </a:prstGeom>
          <a:noFill/>
          <a:ln w="57150" cap="flat" cmpd="sng">
            <a:solidFill>
              <a:srgbClr val="5271FF"/>
            </a:solidFill>
            <a:prstDash val="solid"/>
            <a:round/>
            <a:headEnd type="none" w="sm" len="sm"/>
            <a:tailEnd type="none" w="sm" len="sm"/>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w="57150" cap="flat" cmpd="sng">
            <a:solidFill>
              <a:srgbClr val="5271FF"/>
            </a:solidFill>
            <a:prstDash val="solid"/>
            <a:round/>
            <a:headEnd type="none" w="sm" len="sm"/>
            <a:tailEnd type="none" w="sm" len="sm"/>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7" name="Google Shape;667;p22"/>
          <p:cNvGrpSpPr/>
          <p:nvPr/>
        </p:nvGrpSpPr>
        <p:grpSpPr>
          <a:xfrm>
            <a:off x="605954" y="661343"/>
            <a:ext cx="1762592" cy="1762592"/>
            <a:chOff x="0" y="0"/>
            <a:chExt cx="2350123" cy="2350124"/>
          </a:xfrm>
          <a:effectLst>
            <a:glow rad="228600">
              <a:schemeClr val="accent4">
                <a:satMod val="175000"/>
                <a:alpha val="40000"/>
              </a:schemeClr>
            </a:glow>
            <a:outerShdw blurRad="50800" dist="38100" dir="16200000" rotWithShape="0">
              <a:prstClr val="black">
                <a:alpha val="40000"/>
              </a:prstClr>
            </a:outerShdw>
          </a:effectLst>
        </p:grpSpPr>
        <p:sp>
          <p:nvSpPr>
            <p:cNvPr id="669" name="Google Shape;669;p22"/>
            <p:cNvSpPr/>
            <p:nvPr/>
          </p:nvSpPr>
          <p:spPr>
            <a:xfrm>
              <a:off x="0" y="0"/>
              <a:ext cx="2350123" cy="2350124"/>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txBox="1"/>
            <p:nvPr/>
          </p:nvSpPr>
          <p:spPr>
            <a:xfrm>
              <a:off x="866541" y="105766"/>
              <a:ext cx="617037"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sp>
        <p:nvSpPr>
          <p:cNvPr id="672" name="Google Shape;672;p22"/>
          <p:cNvSpPr txBox="1"/>
          <p:nvPr/>
        </p:nvSpPr>
        <p:spPr>
          <a:xfrm>
            <a:off x="3462308" y="956616"/>
            <a:ext cx="13773409"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dirty="0">
                <a:solidFill>
                  <a:srgbClr val="FFFFFF"/>
                </a:solidFill>
                <a:latin typeface="Cuprum"/>
                <a:ea typeface="Cuprum"/>
                <a:cs typeface="Cuprum"/>
                <a:sym typeface="Cuprum"/>
              </a:rPr>
              <a:t>Key Quotes (</a:t>
            </a:r>
            <a:r>
              <a:rPr lang="en-US" sz="9000" dirty="0" err="1">
                <a:solidFill>
                  <a:srgbClr val="FFFFFF"/>
                </a:solidFill>
                <a:latin typeface="Cuprum"/>
                <a:ea typeface="Cuprum"/>
                <a:cs typeface="Cuprum"/>
                <a:sym typeface="Cuprum"/>
              </a:rPr>
              <a:t>Desirèe</a:t>
            </a:r>
            <a:r>
              <a:rPr lang="en-US" sz="9000" dirty="0">
                <a:solidFill>
                  <a:srgbClr val="FFFFFF"/>
                </a:solidFill>
                <a:latin typeface="Cuprum"/>
                <a:ea typeface="Cuprum"/>
                <a:cs typeface="Cuprum"/>
                <a:sym typeface="Cuprum"/>
              </a:rPr>
              <a:t> Milan)</a:t>
            </a:r>
            <a:r>
              <a:rPr lang="en-US" sz="9000" b="0" i="0" u="none" strike="noStrike" cap="none" dirty="0">
                <a:solidFill>
                  <a:srgbClr val="FFFFFF"/>
                </a:solidFill>
                <a:latin typeface="Cuprum"/>
                <a:ea typeface="Cuprum"/>
                <a:cs typeface="Cuprum"/>
                <a:sym typeface="Cuprum"/>
              </a:rPr>
              <a:t> </a:t>
            </a:r>
            <a:endParaRPr dirty="0"/>
          </a:p>
        </p:txBody>
      </p:sp>
      <p:cxnSp>
        <p:nvCxnSpPr>
          <p:cNvPr id="674" name="Google Shape;674;p22"/>
          <p:cNvCxnSpPr>
            <a:cxnSpLocks/>
            <a:stCxn id="683" idx="3"/>
          </p:cNvCxnSpPr>
          <p:nvPr/>
        </p:nvCxnSpPr>
        <p:spPr>
          <a:xfrm flipH="1">
            <a:off x="3661350" y="765649"/>
            <a:ext cx="11381391" cy="24674"/>
          </a:xfrm>
          <a:prstGeom prst="straightConnector1">
            <a:avLst/>
          </a:prstGeom>
          <a:noFill/>
          <a:ln w="57150" cap="flat" cmpd="sng">
            <a:solidFill>
              <a:srgbClr val="5271FF"/>
            </a:solidFill>
            <a:prstDash val="solid"/>
            <a:round/>
            <a:headEnd type="none" w="sm" len="sm"/>
            <a:tailEnd type="none" w="sm" len="sm"/>
          </a:ln>
        </p:spPr>
      </p:cxnSp>
      <p:grpSp>
        <p:nvGrpSpPr>
          <p:cNvPr id="675" name="Google Shape;675;p22"/>
          <p:cNvGrpSpPr/>
          <p:nvPr/>
        </p:nvGrpSpPr>
        <p:grpSpPr>
          <a:xfrm rot="5400000">
            <a:off x="9102756" y="580346"/>
            <a:ext cx="351065" cy="351065"/>
            <a:chOff x="0" y="0"/>
            <a:chExt cx="812800" cy="812800"/>
          </a:xfrm>
        </p:grpSpPr>
        <p:sp>
          <p:nvSpPr>
            <p:cNvPr id="676" name="Google Shape;67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8" name="Google Shape;678;p22"/>
          <p:cNvGrpSpPr/>
          <p:nvPr/>
        </p:nvGrpSpPr>
        <p:grpSpPr>
          <a:xfrm rot="5400000">
            <a:off x="3494579" y="589134"/>
            <a:ext cx="333489" cy="333489"/>
            <a:chOff x="0" y="0"/>
            <a:chExt cx="812800" cy="812800"/>
          </a:xfrm>
        </p:grpSpPr>
        <p:sp>
          <p:nvSpPr>
            <p:cNvPr id="679" name="Google Shape;67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p22"/>
          <p:cNvGrpSpPr/>
          <p:nvPr/>
        </p:nvGrpSpPr>
        <p:grpSpPr>
          <a:xfrm rot="10800000">
            <a:off x="15011476" y="589134"/>
            <a:ext cx="333489" cy="333489"/>
            <a:chOff x="0" y="0"/>
            <a:chExt cx="812800" cy="812800"/>
          </a:xfrm>
        </p:grpSpPr>
        <p:sp>
          <p:nvSpPr>
            <p:cNvPr id="682" name="Google Shape;68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w="76200" cap="flat" cmpd="sng">
              <a:solidFill>
                <a:srgbClr val="5271FF"/>
              </a:solidFill>
              <a:prstDash val="solid"/>
              <a:round/>
              <a:headEnd type="none" w="sm" len="sm"/>
              <a:tailEnd type="none" w="sm" len="sm"/>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w="76200" cap="flat" cmpd="sng">
              <a:solidFill>
                <a:srgbClr val="5271FF"/>
              </a:solidFill>
              <a:prstDash val="solid"/>
              <a:round/>
              <a:headEnd type="none" w="sm" len="sm"/>
              <a:tailEnd type="none" w="sm" len="sm"/>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Elemento grafico 2" descr="Chiave contorno">
            <a:extLst>
              <a:ext uri="{FF2B5EF4-FFF2-40B4-BE49-F238E27FC236}">
                <a16:creationId xmlns:a16="http://schemas.microsoft.com/office/drawing/2014/main" id="{87A7ECD9-0D6A-B04E-898B-2A410DE01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30049" y="1094328"/>
            <a:ext cx="914400" cy="914400"/>
          </a:xfrm>
          <a:prstGeom prst="rect">
            <a:avLst/>
          </a:prstGeom>
          <a:effectLst>
            <a:glow rad="228600">
              <a:schemeClr val="accent4">
                <a:satMod val="175000"/>
                <a:alpha val="40000"/>
              </a:schemeClr>
            </a:glow>
            <a:innerShdw blurRad="63500" dist="50800" dir="18900000">
              <a:prstClr val="black">
                <a:alpha val="50000"/>
              </a:prstClr>
            </a:innerShdw>
          </a:effectLst>
        </p:spPr>
      </p:pic>
      <p:sp>
        <p:nvSpPr>
          <p:cNvPr id="2" name="Fumetto: rettangolo con angoli arrotondati 1">
            <a:extLst>
              <a:ext uri="{FF2B5EF4-FFF2-40B4-BE49-F238E27FC236}">
                <a16:creationId xmlns:a16="http://schemas.microsoft.com/office/drawing/2014/main" id="{F9996288-B793-3270-F628-65EF5B28891F}"/>
              </a:ext>
            </a:extLst>
          </p:cNvPr>
          <p:cNvSpPr/>
          <p:nvPr/>
        </p:nvSpPr>
        <p:spPr>
          <a:xfrm>
            <a:off x="2133943" y="2933710"/>
            <a:ext cx="14031382" cy="5741105"/>
          </a:xfrm>
          <a:prstGeom prst="wedgeRoundRectCallout">
            <a:avLst/>
          </a:prstGeom>
          <a:solidFill>
            <a:srgbClr val="5271FF"/>
          </a:solidFill>
          <a:effectLst>
            <a:glow rad="228600">
              <a:schemeClr val="accent4">
                <a:satMod val="175000"/>
                <a:alpha val="40000"/>
              </a:scheme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rtl="0">
              <a:lnSpc>
                <a:spcPct val="130000"/>
              </a:lnSpc>
              <a:spcBef>
                <a:spcPts val="0"/>
              </a:spcBef>
              <a:spcAft>
                <a:spcPts val="0"/>
              </a:spcAft>
            </a:pPr>
            <a:r>
              <a:rPr lang="en-GB" sz="2000" i="1" dirty="0">
                <a:solidFill>
                  <a:schemeClr val="bg1"/>
                </a:solidFill>
                <a:effectLst/>
                <a:latin typeface="Ubuntu" panose="020B0504030602030204" pitchFamily="34" charset="0"/>
                <a:ea typeface="DengXian" panose="020B0503020204020204" pitchFamily="2" charset="-122"/>
                <a:cs typeface="Times New Roman" panose="02020603050405020304" pitchFamily="18" charset="0"/>
              </a:rPr>
              <a:t>“I was visiting Venice and I wanted to reach San Marco Square by boat but there was a ferry disruption so I had to replan my trip and to struggle in  narrow streets and on difficult stairs.”</a:t>
            </a:r>
          </a:p>
          <a:p>
            <a:pPr marR="0" lvl="0" rtl="0">
              <a:lnSpc>
                <a:spcPct val="130000"/>
              </a:lnSpc>
              <a:spcBef>
                <a:spcPts val="0"/>
              </a:spcBef>
              <a:spcAft>
                <a:spcPts val="0"/>
              </a:spcAft>
            </a:pPr>
            <a:endParaRPr lang="en-GB" sz="2000" i="1" dirty="0">
              <a:solidFill>
                <a:schemeClr val="bg1"/>
              </a:solidFill>
              <a:effectLst/>
              <a:latin typeface="Ubuntu" panose="020B0504030602030204" pitchFamily="34" charset="0"/>
              <a:ea typeface="DengXian" panose="020B0503020204020204" pitchFamily="2" charset="-122"/>
              <a:cs typeface="Times New Roman" panose="02020603050405020304" pitchFamily="18" charset="0"/>
            </a:endParaRPr>
          </a:p>
          <a:p>
            <a:pPr marR="0" lvl="0" rtl="0">
              <a:lnSpc>
                <a:spcPct val="130000"/>
              </a:lnSpc>
              <a:spcBef>
                <a:spcPts val="0"/>
              </a:spcBef>
              <a:spcAft>
                <a:spcPts val="0"/>
              </a:spcAft>
            </a:pPr>
            <a:r>
              <a:rPr lang="en-GB" sz="2000" i="1" dirty="0">
                <a:solidFill>
                  <a:schemeClr val="bg1"/>
                </a:solidFill>
                <a:latin typeface="Ubuntu" panose="020B0504030602030204" pitchFamily="34" charset="0"/>
                <a:ea typeface="DengXian" panose="020B0503020204020204" pitchFamily="2" charset="-122"/>
                <a:cs typeface="Times New Roman" panose="02020603050405020304" pitchFamily="18" charset="0"/>
              </a:rPr>
              <a:t>“I always check deeply the accessibility of all structures I want to visit. I use forum or special websites to do that. Sometimes, when I am in the building I notice that many obstacles are not </a:t>
            </a:r>
            <a:r>
              <a:rPr lang="en-GB" sz="2000" i="1" dirty="0" err="1">
                <a:solidFill>
                  <a:schemeClr val="bg1"/>
                </a:solidFill>
                <a:latin typeface="Ubuntu" panose="020B0504030602030204" pitchFamily="34" charset="0"/>
                <a:ea typeface="DengXian" panose="020B0503020204020204" pitchFamily="2" charset="-122"/>
                <a:cs typeface="Times New Roman" panose="02020603050405020304" pitchFamily="18" charset="0"/>
              </a:rPr>
              <a:t>signaled</a:t>
            </a:r>
            <a:r>
              <a:rPr lang="en-GB" sz="2000" i="1" dirty="0">
                <a:solidFill>
                  <a:schemeClr val="bg1"/>
                </a:solidFill>
                <a:latin typeface="Ubuntu" panose="020B0504030602030204" pitchFamily="34" charset="0"/>
                <a:ea typeface="DengXian" panose="020B0503020204020204" pitchFamily="2" charset="-122"/>
                <a:cs typeface="Times New Roman" panose="02020603050405020304" pitchFamily="18" charset="0"/>
              </a:rPr>
              <a:t> before in the websites. This happens even if I directly call the structure personnel  for clarifications.”</a:t>
            </a:r>
            <a:endParaRPr lang="en-US" sz="2000" i="1" dirty="0">
              <a:solidFill>
                <a:schemeClr val="bg1"/>
              </a:solidFill>
              <a:effectLst/>
              <a:latin typeface="Ubuntu" panose="020B0504030602030204" pitchFamily="34" charset="0"/>
              <a:ea typeface="DengXian" panose="02010600030101010101" pitchFamily="2" charset="-122"/>
              <a:cs typeface="Times New Roman" panose="02020603050405020304" pitchFamily="18" charset="0"/>
            </a:endParaRPr>
          </a:p>
          <a:p>
            <a:pPr marR="0" lvl="0" rtl="0">
              <a:lnSpc>
                <a:spcPct val="130000"/>
              </a:lnSpc>
              <a:spcBef>
                <a:spcPts val="0"/>
              </a:spcBef>
              <a:spcAft>
                <a:spcPts val="0"/>
              </a:spcAft>
            </a:pPr>
            <a:endParaRPr lang="en-US" sz="2000" i="1" dirty="0">
              <a:solidFill>
                <a:schemeClr val="bg1"/>
              </a:solidFill>
              <a:effectLst/>
              <a:latin typeface="Ubuntu" panose="020B0504030602030204" pitchFamily="34" charset="0"/>
              <a:ea typeface="DengXian" panose="02010600030101010101" pitchFamily="2" charset="-122"/>
              <a:cs typeface="Times New Roman" panose="02020603050405020304" pitchFamily="18" charset="0"/>
            </a:endParaRPr>
          </a:p>
          <a:p>
            <a:pPr marR="0" lvl="0" rtl="0">
              <a:lnSpc>
                <a:spcPct val="130000"/>
              </a:lnSpc>
              <a:spcBef>
                <a:spcPts val="0"/>
              </a:spcBef>
              <a:spcAft>
                <a:spcPts val="0"/>
              </a:spcAft>
            </a:pPr>
            <a:r>
              <a:rPr lang="en-US" sz="2000" i="1" dirty="0">
                <a:solidFill>
                  <a:schemeClr val="bg1"/>
                </a:solidFill>
                <a:latin typeface="Ubuntu" panose="020B0504030602030204" pitchFamily="34" charset="0"/>
                <a:ea typeface="DengXian" panose="02010600030101010101" pitchFamily="2" charset="-122"/>
                <a:cs typeface="Times New Roman" panose="02020603050405020304" pitchFamily="18" charset="0"/>
              </a:rPr>
              <a:t>“I cannot change plans at the last minute because I need time to organize my trips from a place to another. I have to look for a transportation mean that can carry the wheelchair.”</a:t>
            </a:r>
          </a:p>
          <a:p>
            <a:pPr marR="0" lvl="0" rtl="0">
              <a:lnSpc>
                <a:spcPct val="130000"/>
              </a:lnSpc>
              <a:spcBef>
                <a:spcPts val="0"/>
              </a:spcBef>
              <a:spcAft>
                <a:spcPts val="0"/>
              </a:spcAft>
            </a:pPr>
            <a:endParaRPr lang="en-US" sz="2000" i="1" dirty="0">
              <a:solidFill>
                <a:schemeClr val="bg1"/>
              </a:solidFill>
              <a:latin typeface="Ubuntu" panose="020B0504030602030204" pitchFamily="34" charset="0"/>
              <a:ea typeface="DengXian" panose="02010600030101010101" pitchFamily="2" charset="-122"/>
              <a:cs typeface="Times New Roman" panose="02020603050405020304" pitchFamily="18" charset="0"/>
            </a:endParaRPr>
          </a:p>
          <a:p>
            <a:pPr>
              <a:lnSpc>
                <a:spcPct val="130000"/>
              </a:lnSpc>
            </a:pPr>
            <a:r>
              <a:rPr lang="en-US" sz="2000" i="1" dirty="0">
                <a:solidFill>
                  <a:schemeClr val="bg1"/>
                </a:solidFill>
                <a:effectLst/>
                <a:latin typeface="Ubuntu" panose="020B0504030602030204" pitchFamily="34" charset="0"/>
                <a:ea typeface="Calibri" panose="020F0502020204030204" pitchFamily="34" charset="0"/>
                <a:cs typeface="Calibri" panose="020F0502020204030204" pitchFamily="34" charset="0"/>
              </a:rPr>
              <a:t>“I would like to book museums tickets online but the websites never give the possibility to buy a reduced ticket for disabled persons. </a:t>
            </a:r>
            <a:r>
              <a:rPr lang="en-US" sz="2000" i="1" dirty="0">
                <a:solidFill>
                  <a:schemeClr val="bg1"/>
                </a:solidFill>
                <a:latin typeface="Ubuntu" panose="020B0504030602030204" pitchFamily="34" charset="0"/>
                <a:ea typeface="Calibri" panose="020F0502020204030204" pitchFamily="34" charset="0"/>
                <a:cs typeface="Calibri" panose="020F0502020204030204" pitchFamily="34" charset="0"/>
              </a:rPr>
              <a:t>For this reason I run the risk of not being able to enter.</a:t>
            </a:r>
            <a:r>
              <a:rPr lang="en-US" sz="2000" i="1" dirty="0">
                <a:solidFill>
                  <a:schemeClr val="bg1"/>
                </a:solidFill>
                <a:effectLst/>
                <a:latin typeface="Ubuntu" panose="020B0504030602030204" pitchFamily="34" charset="0"/>
                <a:ea typeface="Calibri" panose="020F0502020204030204" pitchFamily="34" charset="0"/>
                <a:cs typeface="Calibri" panose="020F0502020204030204" pitchFamily="34" charset="0"/>
              </a:rPr>
              <a:t>”</a:t>
            </a:r>
            <a:endParaRPr lang="it-IT" sz="2000" i="1" kern="100" dirty="0">
              <a:solidFill>
                <a:schemeClr val="bg1"/>
              </a:solidFill>
              <a:effectLst/>
              <a:latin typeface="Ubuntu" panose="020B0504030602030204" pitchFamily="34" charset="0"/>
              <a:ea typeface="Calibri" panose="020F0502020204030204" pitchFamily="34" charset="0"/>
              <a:cs typeface="Calibri" panose="020F0502020204030204" pitchFamily="34" charset="0"/>
            </a:endParaRPr>
          </a:p>
          <a:p>
            <a:pPr algn="ctr"/>
            <a:endParaRPr lang="it-IT" i="1" dirty="0"/>
          </a:p>
        </p:txBody>
      </p:sp>
    </p:spTree>
    <p:extLst>
      <p:ext uri="{BB962C8B-B14F-4D97-AF65-F5344CB8AC3E}">
        <p14:creationId xmlns:p14="http://schemas.microsoft.com/office/powerpoint/2010/main" val="2892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sp>
        <p:nvSpPr>
          <p:cNvPr id="496" name="Google Shape;496;p18"/>
          <p:cNvSpPr txBox="1"/>
          <p:nvPr/>
        </p:nvSpPr>
        <p:spPr>
          <a:xfrm>
            <a:off x="6134972" y="1019175"/>
            <a:ext cx="6018056"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Artifacts</a:t>
            </a:r>
            <a:endParaRPr dirty="0"/>
          </a:p>
        </p:txBody>
      </p:sp>
      <p:grpSp>
        <p:nvGrpSpPr>
          <p:cNvPr id="497" name="Google Shape;497;p18"/>
          <p:cNvGrpSpPr/>
          <p:nvPr/>
        </p:nvGrpSpPr>
        <p:grpSpPr>
          <a:xfrm rot="10800000">
            <a:off x="11105689" y="2926874"/>
            <a:ext cx="6818662" cy="7015545"/>
            <a:chOff x="0" y="0"/>
            <a:chExt cx="9091550" cy="9354060"/>
          </a:xfrm>
        </p:grpSpPr>
        <p:cxnSp>
          <p:nvCxnSpPr>
            <p:cNvPr id="498" name="Google Shape;498;p18"/>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499" name="Google Shape;499;p18"/>
            <p:cNvGrpSpPr/>
            <p:nvPr/>
          </p:nvGrpSpPr>
          <p:grpSpPr>
            <a:xfrm>
              <a:off x="0" y="8903590"/>
              <a:ext cx="450470" cy="450470"/>
              <a:chOff x="0" y="0"/>
              <a:chExt cx="812800" cy="812800"/>
            </a:xfrm>
          </p:grpSpPr>
          <p:sp>
            <p:nvSpPr>
              <p:cNvPr id="500" name="Google Shape;50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2" name="Google Shape;502;p18"/>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503" name="Google Shape;503;p18"/>
            <p:cNvGrpSpPr/>
            <p:nvPr/>
          </p:nvGrpSpPr>
          <p:grpSpPr>
            <a:xfrm>
              <a:off x="15240" y="7178325"/>
              <a:ext cx="450470" cy="450470"/>
              <a:chOff x="0" y="0"/>
              <a:chExt cx="812800" cy="812800"/>
            </a:xfrm>
          </p:grpSpPr>
          <p:sp>
            <p:nvSpPr>
              <p:cNvPr id="504" name="Google Shape;50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18"/>
            <p:cNvGrpSpPr/>
            <p:nvPr/>
          </p:nvGrpSpPr>
          <p:grpSpPr>
            <a:xfrm>
              <a:off x="1941616" y="0"/>
              <a:ext cx="450470" cy="450470"/>
              <a:chOff x="0" y="0"/>
              <a:chExt cx="812800" cy="812800"/>
            </a:xfrm>
          </p:grpSpPr>
          <p:sp>
            <p:nvSpPr>
              <p:cNvPr id="507" name="Google Shape;50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18"/>
            <p:cNvGrpSpPr/>
            <p:nvPr/>
          </p:nvGrpSpPr>
          <p:grpSpPr>
            <a:xfrm>
              <a:off x="8641080" y="70702"/>
              <a:ext cx="450470" cy="450470"/>
              <a:chOff x="0" y="0"/>
              <a:chExt cx="812800" cy="812800"/>
            </a:xfrm>
          </p:grpSpPr>
          <p:sp>
            <p:nvSpPr>
              <p:cNvPr id="510" name="Google Shape;51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2" name="Google Shape;512;p18"/>
            <p:cNvGrpSpPr/>
            <p:nvPr/>
          </p:nvGrpSpPr>
          <p:grpSpPr>
            <a:xfrm>
              <a:off x="45720" y="88912"/>
              <a:ext cx="450470" cy="450470"/>
              <a:chOff x="0" y="0"/>
              <a:chExt cx="812800" cy="812800"/>
            </a:xfrm>
          </p:grpSpPr>
          <p:sp>
            <p:nvSpPr>
              <p:cNvPr id="513" name="Google Shape;51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516" name="Google Shape;516;p18"/>
          <p:cNvCxnSpPr/>
          <p:nvPr/>
        </p:nvCxnSpPr>
        <p:spPr>
          <a:xfrm>
            <a:off x="574176" y="721451"/>
            <a:ext cx="0" cy="6492240"/>
          </a:xfrm>
          <a:prstGeom prst="straightConnector1">
            <a:avLst/>
          </a:prstGeom>
          <a:noFill/>
          <a:ln w="38100" cap="flat" cmpd="sng">
            <a:solidFill>
              <a:srgbClr val="5271FF"/>
            </a:solidFill>
            <a:prstDash val="solid"/>
            <a:round/>
            <a:headEnd type="none" w="sm" len="sm"/>
            <a:tailEnd type="none" w="sm" len="sm"/>
          </a:ln>
        </p:spPr>
      </p:cxnSp>
      <p:grpSp>
        <p:nvGrpSpPr>
          <p:cNvPr id="517" name="Google Shape;517;p18"/>
          <p:cNvGrpSpPr/>
          <p:nvPr/>
        </p:nvGrpSpPr>
        <p:grpSpPr>
          <a:xfrm>
            <a:off x="390010" y="7061291"/>
            <a:ext cx="337852" cy="337852"/>
            <a:chOff x="0" y="0"/>
            <a:chExt cx="812800" cy="812800"/>
          </a:xfrm>
        </p:grpSpPr>
        <p:sp>
          <p:nvSpPr>
            <p:cNvPr id="518" name="Google Shape;51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20" name="Google Shape;520;p18"/>
          <p:cNvCxnSpPr/>
          <p:nvPr/>
        </p:nvCxnSpPr>
        <p:spPr>
          <a:xfrm rot="10800000">
            <a:off x="547506" y="586501"/>
            <a:ext cx="6492240" cy="0"/>
          </a:xfrm>
          <a:prstGeom prst="straightConnector1">
            <a:avLst/>
          </a:prstGeom>
          <a:noFill/>
          <a:ln w="38100" cap="flat" cmpd="sng">
            <a:solidFill>
              <a:srgbClr val="5271FF"/>
            </a:solidFill>
            <a:prstDash val="solid"/>
            <a:round/>
            <a:headEnd type="none" w="sm" len="sm"/>
            <a:tailEnd type="none" w="sm" len="sm"/>
          </a:ln>
        </p:spPr>
      </p:cxnSp>
      <p:grpSp>
        <p:nvGrpSpPr>
          <p:cNvPr id="521" name="Google Shape;521;p18"/>
          <p:cNvGrpSpPr/>
          <p:nvPr/>
        </p:nvGrpSpPr>
        <p:grpSpPr>
          <a:xfrm>
            <a:off x="401440" y="5767343"/>
            <a:ext cx="337852" cy="337852"/>
            <a:chOff x="0" y="0"/>
            <a:chExt cx="812800" cy="812800"/>
          </a:xfrm>
        </p:grpSpPr>
        <p:sp>
          <p:nvSpPr>
            <p:cNvPr id="522" name="Google Shape;52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18"/>
          <p:cNvGrpSpPr/>
          <p:nvPr/>
        </p:nvGrpSpPr>
        <p:grpSpPr>
          <a:xfrm>
            <a:off x="1846222" y="383599"/>
            <a:ext cx="337852" cy="337852"/>
            <a:chOff x="0" y="0"/>
            <a:chExt cx="812800" cy="812800"/>
          </a:xfrm>
        </p:grpSpPr>
        <p:sp>
          <p:nvSpPr>
            <p:cNvPr id="525" name="Google Shape;52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7" name="Google Shape;527;p18"/>
          <p:cNvGrpSpPr/>
          <p:nvPr/>
        </p:nvGrpSpPr>
        <p:grpSpPr>
          <a:xfrm>
            <a:off x="6870820" y="436625"/>
            <a:ext cx="337852" cy="337852"/>
            <a:chOff x="0" y="0"/>
            <a:chExt cx="812800" cy="812800"/>
          </a:xfrm>
        </p:grpSpPr>
        <p:sp>
          <p:nvSpPr>
            <p:cNvPr id="528" name="Google Shape;52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0" name="Google Shape;530;p18"/>
          <p:cNvGrpSpPr/>
          <p:nvPr/>
        </p:nvGrpSpPr>
        <p:grpSpPr>
          <a:xfrm>
            <a:off x="424300" y="450283"/>
            <a:ext cx="337852" cy="337852"/>
            <a:chOff x="0" y="0"/>
            <a:chExt cx="812800" cy="812800"/>
          </a:xfrm>
        </p:grpSpPr>
        <p:sp>
          <p:nvSpPr>
            <p:cNvPr id="531" name="Google Shape;53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3" name="Google Shape;533;p18"/>
          <p:cNvSpPr/>
          <p:nvPr/>
        </p:nvSpPr>
        <p:spPr>
          <a:xfrm rot="-5400000">
            <a:off x="16126317" y="265234"/>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sp>
        <p:nvSpPr>
          <p:cNvPr id="534" name="Google Shape;534;p18"/>
          <p:cNvSpPr/>
          <p:nvPr/>
        </p:nvSpPr>
        <p:spPr>
          <a:xfrm rot="5400000">
            <a:off x="579447" y="8415486"/>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pic>
        <p:nvPicPr>
          <p:cNvPr id="535" name="Google Shape;535;p18"/>
          <p:cNvPicPr preferRelativeResize="0"/>
          <p:nvPr/>
        </p:nvPicPr>
        <p:blipFill>
          <a:blip r:embed="rId5"/>
          <a:srcRect l="24512" r="24512"/>
          <a:stretch/>
        </p:blipFill>
        <p:spPr>
          <a:xfrm>
            <a:off x="9673879" y="3310080"/>
            <a:ext cx="3224352" cy="3240000"/>
          </a:xfrm>
          <a:prstGeom prst="roundRect">
            <a:avLst>
              <a:gd name="adj" fmla="val 16667"/>
            </a:avLst>
          </a:prstGeom>
          <a:noFill/>
          <a:ln w="152400" cap="flat" cmpd="sng">
            <a:solidFill>
              <a:schemeClr val="lt2"/>
            </a:solidFill>
            <a:prstDash val="solid"/>
            <a:round/>
            <a:headEnd type="none" w="sm" len="sm"/>
            <a:tailEnd type="none" w="sm" len="sm"/>
          </a:ln>
          <a:effectLst>
            <a:glow rad="228600">
              <a:schemeClr val="accent4">
                <a:satMod val="175000"/>
                <a:alpha val="40000"/>
              </a:schemeClr>
            </a:glow>
            <a:reflection blurRad="6350" stA="52000" endA="300" endPos="35000" dir="5400000" sy="-100000" algn="bl" rotWithShape="0"/>
          </a:effectLst>
        </p:spPr>
      </p:pic>
      <p:pic>
        <p:nvPicPr>
          <p:cNvPr id="537" name="Google Shape;537;p18"/>
          <p:cNvPicPr preferRelativeResize="0"/>
          <p:nvPr/>
        </p:nvPicPr>
        <p:blipFill>
          <a:blip r:embed="rId6"/>
          <a:srcRect l="14464" r="14464"/>
          <a:stretch/>
        </p:blipFill>
        <p:spPr>
          <a:xfrm>
            <a:off x="1080632" y="3317688"/>
            <a:ext cx="3753690" cy="3240000"/>
          </a:xfrm>
          <a:prstGeom prst="roundRect">
            <a:avLst>
              <a:gd name="adj" fmla="val 16667"/>
            </a:avLst>
          </a:prstGeom>
          <a:noFill/>
          <a:ln w="152400" cap="flat" cmpd="sng">
            <a:solidFill>
              <a:srgbClr val="5271FF"/>
            </a:solidFill>
            <a:prstDash val="solid"/>
            <a:round/>
            <a:headEnd type="none" w="sm" len="sm"/>
            <a:tailEnd type="none" w="sm" len="sm"/>
          </a:ln>
          <a:effectLst>
            <a:glow rad="228600">
              <a:schemeClr val="accent4">
                <a:satMod val="175000"/>
                <a:alpha val="40000"/>
              </a:schemeClr>
            </a:glow>
            <a:reflection blurRad="6350" stA="52000" endA="300" endPos="35000" dir="5400000" sy="-100000" algn="bl" rotWithShape="0"/>
          </a:effectLst>
        </p:spPr>
      </p:pic>
      <p:pic>
        <p:nvPicPr>
          <p:cNvPr id="4" name="Google Shape;537;p18">
            <a:extLst>
              <a:ext uri="{FF2B5EF4-FFF2-40B4-BE49-F238E27FC236}">
                <a16:creationId xmlns:a16="http://schemas.microsoft.com/office/drawing/2014/main" id="{AF173BC1-10C2-952A-D128-BEC02CFD91C5}"/>
              </a:ext>
            </a:extLst>
          </p:cNvPr>
          <p:cNvPicPr preferRelativeResize="0"/>
          <p:nvPr/>
        </p:nvPicPr>
        <p:blipFill>
          <a:blip r:embed="rId7"/>
          <a:srcRect l="16150" r="16150"/>
          <a:stretch/>
        </p:blipFill>
        <p:spPr>
          <a:xfrm>
            <a:off x="13479679" y="3360644"/>
            <a:ext cx="3753690" cy="3240000"/>
          </a:xfrm>
          <a:prstGeom prst="roundRect">
            <a:avLst>
              <a:gd name="adj" fmla="val 16667"/>
            </a:avLst>
          </a:prstGeom>
          <a:noFill/>
          <a:ln w="152400" cap="flat" cmpd="sng">
            <a:solidFill>
              <a:srgbClr val="5271FF"/>
            </a:solidFill>
            <a:prstDash val="solid"/>
            <a:round/>
            <a:headEnd type="none" w="sm" len="sm"/>
            <a:tailEnd type="none" w="sm" len="sm"/>
          </a:ln>
          <a:effectLst>
            <a:glow rad="228600">
              <a:schemeClr val="accent4">
                <a:satMod val="175000"/>
                <a:alpha val="40000"/>
              </a:schemeClr>
            </a:glow>
            <a:reflection blurRad="6350" stA="52000" endA="300" endPos="35000" dir="5400000" sy="-100000" algn="bl" rotWithShape="0"/>
          </a:effectLst>
        </p:spPr>
      </p:pic>
      <p:pic>
        <p:nvPicPr>
          <p:cNvPr id="9" name="Google Shape;537;p18">
            <a:extLst>
              <a:ext uri="{FF2B5EF4-FFF2-40B4-BE49-F238E27FC236}">
                <a16:creationId xmlns:a16="http://schemas.microsoft.com/office/drawing/2014/main" id="{C1A73FDD-9C3E-D186-81D0-70F404DA423D}"/>
              </a:ext>
            </a:extLst>
          </p:cNvPr>
          <p:cNvPicPr preferRelativeResize="0"/>
          <p:nvPr/>
        </p:nvPicPr>
        <p:blipFill>
          <a:blip r:embed="rId8"/>
          <a:srcRect t="4285" b="4285"/>
          <a:stretch/>
        </p:blipFill>
        <p:spPr>
          <a:xfrm>
            <a:off x="5340777" y="3360644"/>
            <a:ext cx="3753690" cy="3240000"/>
          </a:xfrm>
          <a:prstGeom prst="roundRect">
            <a:avLst>
              <a:gd name="adj" fmla="val 16667"/>
            </a:avLst>
          </a:prstGeom>
          <a:noFill/>
          <a:ln w="152400" cap="flat" cmpd="sng">
            <a:solidFill>
              <a:srgbClr val="5271FF"/>
            </a:solidFill>
            <a:prstDash val="solid"/>
            <a:round/>
            <a:headEnd type="none" w="sm" len="sm"/>
            <a:tailEnd type="none" w="sm" len="sm"/>
          </a:ln>
          <a:effectLst>
            <a:glow rad="228600">
              <a:schemeClr val="accent4">
                <a:satMod val="175000"/>
                <a:alpha val="40000"/>
              </a:schemeClr>
            </a:glow>
            <a:reflection blurRad="6350" stA="52000" endA="300" endPos="3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sp>
        <p:nvSpPr>
          <p:cNvPr id="496" name="Google Shape;496;p18"/>
          <p:cNvSpPr txBox="1"/>
          <p:nvPr/>
        </p:nvSpPr>
        <p:spPr>
          <a:xfrm>
            <a:off x="6134972" y="1019175"/>
            <a:ext cx="6018056"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Artifacts</a:t>
            </a:r>
            <a:endParaRPr dirty="0"/>
          </a:p>
        </p:txBody>
      </p:sp>
      <p:grpSp>
        <p:nvGrpSpPr>
          <p:cNvPr id="497" name="Google Shape;497;p18"/>
          <p:cNvGrpSpPr/>
          <p:nvPr/>
        </p:nvGrpSpPr>
        <p:grpSpPr>
          <a:xfrm rot="10800000">
            <a:off x="11105689" y="2926874"/>
            <a:ext cx="6818662" cy="7015545"/>
            <a:chOff x="0" y="0"/>
            <a:chExt cx="9091550" cy="9354060"/>
          </a:xfrm>
        </p:grpSpPr>
        <p:cxnSp>
          <p:nvCxnSpPr>
            <p:cNvPr id="498" name="Google Shape;498;p18"/>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499" name="Google Shape;499;p18"/>
            <p:cNvGrpSpPr/>
            <p:nvPr/>
          </p:nvGrpSpPr>
          <p:grpSpPr>
            <a:xfrm>
              <a:off x="0" y="8903590"/>
              <a:ext cx="450470" cy="450470"/>
              <a:chOff x="0" y="0"/>
              <a:chExt cx="812800" cy="812800"/>
            </a:xfrm>
          </p:grpSpPr>
          <p:sp>
            <p:nvSpPr>
              <p:cNvPr id="500" name="Google Shape;50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2" name="Google Shape;502;p18"/>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503" name="Google Shape;503;p18"/>
            <p:cNvGrpSpPr/>
            <p:nvPr/>
          </p:nvGrpSpPr>
          <p:grpSpPr>
            <a:xfrm>
              <a:off x="15240" y="7178325"/>
              <a:ext cx="450470" cy="450470"/>
              <a:chOff x="0" y="0"/>
              <a:chExt cx="812800" cy="812800"/>
            </a:xfrm>
          </p:grpSpPr>
          <p:sp>
            <p:nvSpPr>
              <p:cNvPr id="504" name="Google Shape;50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18"/>
            <p:cNvGrpSpPr/>
            <p:nvPr/>
          </p:nvGrpSpPr>
          <p:grpSpPr>
            <a:xfrm>
              <a:off x="1941616" y="0"/>
              <a:ext cx="450470" cy="450470"/>
              <a:chOff x="0" y="0"/>
              <a:chExt cx="812800" cy="812800"/>
            </a:xfrm>
          </p:grpSpPr>
          <p:sp>
            <p:nvSpPr>
              <p:cNvPr id="507" name="Google Shape;50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18"/>
            <p:cNvGrpSpPr/>
            <p:nvPr/>
          </p:nvGrpSpPr>
          <p:grpSpPr>
            <a:xfrm>
              <a:off x="8641080" y="70702"/>
              <a:ext cx="450470" cy="450470"/>
              <a:chOff x="0" y="0"/>
              <a:chExt cx="812800" cy="812800"/>
            </a:xfrm>
          </p:grpSpPr>
          <p:sp>
            <p:nvSpPr>
              <p:cNvPr id="510" name="Google Shape;51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2" name="Google Shape;512;p18"/>
            <p:cNvGrpSpPr/>
            <p:nvPr/>
          </p:nvGrpSpPr>
          <p:grpSpPr>
            <a:xfrm>
              <a:off x="45720" y="88912"/>
              <a:ext cx="450470" cy="450470"/>
              <a:chOff x="0" y="0"/>
              <a:chExt cx="812800" cy="812800"/>
            </a:xfrm>
          </p:grpSpPr>
          <p:sp>
            <p:nvSpPr>
              <p:cNvPr id="513" name="Google Shape;51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516" name="Google Shape;516;p18"/>
          <p:cNvCxnSpPr/>
          <p:nvPr/>
        </p:nvCxnSpPr>
        <p:spPr>
          <a:xfrm>
            <a:off x="574176" y="721451"/>
            <a:ext cx="0" cy="6492240"/>
          </a:xfrm>
          <a:prstGeom prst="straightConnector1">
            <a:avLst/>
          </a:prstGeom>
          <a:noFill/>
          <a:ln w="38100" cap="flat" cmpd="sng">
            <a:solidFill>
              <a:srgbClr val="5271FF"/>
            </a:solidFill>
            <a:prstDash val="solid"/>
            <a:round/>
            <a:headEnd type="none" w="sm" len="sm"/>
            <a:tailEnd type="none" w="sm" len="sm"/>
          </a:ln>
        </p:spPr>
      </p:cxnSp>
      <p:grpSp>
        <p:nvGrpSpPr>
          <p:cNvPr id="517" name="Google Shape;517;p18"/>
          <p:cNvGrpSpPr/>
          <p:nvPr/>
        </p:nvGrpSpPr>
        <p:grpSpPr>
          <a:xfrm>
            <a:off x="390010" y="7061291"/>
            <a:ext cx="337852" cy="337852"/>
            <a:chOff x="0" y="0"/>
            <a:chExt cx="812800" cy="812800"/>
          </a:xfrm>
        </p:grpSpPr>
        <p:sp>
          <p:nvSpPr>
            <p:cNvPr id="518" name="Google Shape;51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20" name="Google Shape;520;p18"/>
          <p:cNvCxnSpPr/>
          <p:nvPr/>
        </p:nvCxnSpPr>
        <p:spPr>
          <a:xfrm rot="10800000">
            <a:off x="547506" y="586501"/>
            <a:ext cx="6492240" cy="0"/>
          </a:xfrm>
          <a:prstGeom prst="straightConnector1">
            <a:avLst/>
          </a:prstGeom>
          <a:noFill/>
          <a:ln w="38100" cap="flat" cmpd="sng">
            <a:solidFill>
              <a:srgbClr val="5271FF"/>
            </a:solidFill>
            <a:prstDash val="solid"/>
            <a:round/>
            <a:headEnd type="none" w="sm" len="sm"/>
            <a:tailEnd type="none" w="sm" len="sm"/>
          </a:ln>
        </p:spPr>
      </p:cxnSp>
      <p:grpSp>
        <p:nvGrpSpPr>
          <p:cNvPr id="521" name="Google Shape;521;p18"/>
          <p:cNvGrpSpPr/>
          <p:nvPr/>
        </p:nvGrpSpPr>
        <p:grpSpPr>
          <a:xfrm>
            <a:off x="401440" y="5767343"/>
            <a:ext cx="337852" cy="337852"/>
            <a:chOff x="0" y="0"/>
            <a:chExt cx="812800" cy="812800"/>
          </a:xfrm>
        </p:grpSpPr>
        <p:sp>
          <p:nvSpPr>
            <p:cNvPr id="522" name="Google Shape;52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18"/>
          <p:cNvGrpSpPr/>
          <p:nvPr/>
        </p:nvGrpSpPr>
        <p:grpSpPr>
          <a:xfrm>
            <a:off x="1846222" y="383599"/>
            <a:ext cx="337852" cy="337852"/>
            <a:chOff x="0" y="0"/>
            <a:chExt cx="812800" cy="812800"/>
          </a:xfrm>
        </p:grpSpPr>
        <p:sp>
          <p:nvSpPr>
            <p:cNvPr id="525" name="Google Shape;52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7" name="Google Shape;527;p18"/>
          <p:cNvGrpSpPr/>
          <p:nvPr/>
        </p:nvGrpSpPr>
        <p:grpSpPr>
          <a:xfrm>
            <a:off x="6870820" y="436625"/>
            <a:ext cx="337852" cy="337852"/>
            <a:chOff x="0" y="0"/>
            <a:chExt cx="812800" cy="812800"/>
          </a:xfrm>
        </p:grpSpPr>
        <p:sp>
          <p:nvSpPr>
            <p:cNvPr id="528" name="Google Shape;52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0" name="Google Shape;530;p18"/>
          <p:cNvGrpSpPr/>
          <p:nvPr/>
        </p:nvGrpSpPr>
        <p:grpSpPr>
          <a:xfrm>
            <a:off x="424300" y="450283"/>
            <a:ext cx="337852" cy="337852"/>
            <a:chOff x="0" y="0"/>
            <a:chExt cx="812800" cy="812800"/>
          </a:xfrm>
        </p:grpSpPr>
        <p:sp>
          <p:nvSpPr>
            <p:cNvPr id="531" name="Google Shape;53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3" name="Google Shape;533;p18"/>
          <p:cNvSpPr/>
          <p:nvPr/>
        </p:nvSpPr>
        <p:spPr>
          <a:xfrm rot="-5400000">
            <a:off x="16126317" y="265234"/>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sp>
        <p:nvSpPr>
          <p:cNvPr id="534" name="Google Shape;534;p18"/>
          <p:cNvSpPr/>
          <p:nvPr/>
        </p:nvSpPr>
        <p:spPr>
          <a:xfrm rot="5400000">
            <a:off x="579447" y="8415486"/>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pic>
        <p:nvPicPr>
          <p:cNvPr id="535" name="Google Shape;535;p18"/>
          <p:cNvPicPr preferRelativeResize="0"/>
          <p:nvPr/>
        </p:nvPicPr>
        <p:blipFill>
          <a:blip r:embed="rId5"/>
          <a:srcRect l="16828" r="16828"/>
          <a:stretch/>
        </p:blipFill>
        <p:spPr>
          <a:xfrm>
            <a:off x="13998903" y="3525066"/>
            <a:ext cx="3224352" cy="3240000"/>
          </a:xfrm>
          <a:prstGeom prst="roundRect">
            <a:avLst>
              <a:gd name="adj" fmla="val 16667"/>
            </a:avLst>
          </a:prstGeom>
          <a:noFill/>
          <a:ln w="152400" cap="flat" cmpd="sng">
            <a:solidFill>
              <a:schemeClr val="lt2"/>
            </a:solidFill>
            <a:prstDash val="solid"/>
            <a:round/>
            <a:headEnd type="none" w="sm" len="sm"/>
            <a:tailEnd type="none" w="sm" len="sm"/>
          </a:ln>
          <a:effectLst>
            <a:glow rad="228600">
              <a:schemeClr val="accent4">
                <a:satMod val="175000"/>
                <a:alpha val="40000"/>
              </a:schemeClr>
            </a:glow>
            <a:reflection blurRad="6350" stA="52000" endA="300" endPos="35000" dir="5400000" sy="-100000" algn="bl" rotWithShape="0"/>
          </a:effectLst>
        </p:spPr>
      </p:pic>
      <p:pic>
        <p:nvPicPr>
          <p:cNvPr id="536" name="Google Shape;536;p18"/>
          <p:cNvPicPr preferRelativeResize="0"/>
          <p:nvPr/>
        </p:nvPicPr>
        <p:blipFill>
          <a:blip r:embed="rId6"/>
          <a:srcRect t="943" b="943"/>
          <a:stretch/>
        </p:blipFill>
        <p:spPr>
          <a:xfrm>
            <a:off x="5397476" y="3500076"/>
            <a:ext cx="3754800" cy="3240000"/>
          </a:xfrm>
          <a:prstGeom prst="roundRect">
            <a:avLst>
              <a:gd name="adj" fmla="val 16667"/>
            </a:avLst>
          </a:prstGeom>
          <a:noFill/>
          <a:ln w="152400" cap="flat" cmpd="sng">
            <a:solidFill>
              <a:srgbClr val="5271FF"/>
            </a:solidFill>
            <a:prstDash val="solid"/>
            <a:round/>
            <a:headEnd type="none" w="sm" len="sm"/>
            <a:tailEnd type="none" w="sm" len="sm"/>
          </a:ln>
          <a:effectLst>
            <a:glow rad="228600">
              <a:schemeClr val="accent4">
                <a:satMod val="175000"/>
                <a:alpha val="40000"/>
              </a:schemeClr>
            </a:glow>
            <a:reflection blurRad="6350" stA="52000" endA="300" endPos="35000" dir="5400000" sy="-100000" algn="bl" rotWithShape="0"/>
          </a:effectLst>
        </p:spPr>
      </p:pic>
      <p:pic>
        <p:nvPicPr>
          <p:cNvPr id="537" name="Google Shape;537;p18"/>
          <p:cNvPicPr preferRelativeResize="0"/>
          <p:nvPr/>
        </p:nvPicPr>
        <p:blipFill>
          <a:blip r:embed="rId7"/>
          <a:srcRect l="7729" r="7729"/>
          <a:stretch/>
        </p:blipFill>
        <p:spPr>
          <a:xfrm>
            <a:off x="1091107" y="3500076"/>
            <a:ext cx="3753690" cy="3240000"/>
          </a:xfrm>
          <a:prstGeom prst="roundRect">
            <a:avLst>
              <a:gd name="adj" fmla="val 16667"/>
            </a:avLst>
          </a:prstGeom>
          <a:noFill/>
          <a:ln w="152400" cap="flat" cmpd="sng">
            <a:solidFill>
              <a:srgbClr val="5271FF"/>
            </a:solidFill>
            <a:prstDash val="solid"/>
            <a:round/>
            <a:headEnd type="none" w="sm" len="sm"/>
            <a:tailEnd type="none" w="sm" len="sm"/>
          </a:ln>
          <a:effectLst>
            <a:glow rad="228600">
              <a:schemeClr val="accent4">
                <a:satMod val="175000"/>
                <a:alpha val="40000"/>
              </a:schemeClr>
            </a:glow>
            <a:reflection blurRad="6350" stA="52000" endA="300" endPos="35000" dir="5400000" sy="-100000" algn="bl" rotWithShape="0"/>
          </a:effectLst>
        </p:spPr>
      </p:pic>
      <p:pic>
        <p:nvPicPr>
          <p:cNvPr id="2" name="Google Shape;536;p18">
            <a:extLst>
              <a:ext uri="{FF2B5EF4-FFF2-40B4-BE49-F238E27FC236}">
                <a16:creationId xmlns:a16="http://schemas.microsoft.com/office/drawing/2014/main" id="{0DC916A7-B366-C466-A515-385CA7604209}"/>
              </a:ext>
            </a:extLst>
          </p:cNvPr>
          <p:cNvPicPr preferRelativeResize="0"/>
          <p:nvPr/>
        </p:nvPicPr>
        <p:blipFill>
          <a:blip r:embed="rId8"/>
          <a:srcRect l="17762" r="17762"/>
          <a:stretch/>
        </p:blipFill>
        <p:spPr>
          <a:xfrm>
            <a:off x="9696289" y="3525066"/>
            <a:ext cx="3754800" cy="3240000"/>
          </a:xfrm>
          <a:prstGeom prst="roundRect">
            <a:avLst>
              <a:gd name="adj" fmla="val 16667"/>
            </a:avLst>
          </a:prstGeom>
          <a:noFill/>
          <a:ln w="152400" cap="flat" cmpd="sng">
            <a:solidFill>
              <a:srgbClr val="5271FF"/>
            </a:solidFill>
            <a:prstDash val="solid"/>
            <a:round/>
            <a:headEnd type="none" w="sm" len="sm"/>
            <a:tailEnd type="none" w="sm" len="sm"/>
          </a:ln>
          <a:effectLst>
            <a:glow rad="228600">
              <a:schemeClr val="accent4">
                <a:satMod val="175000"/>
                <a:alpha val="40000"/>
              </a:schemeClr>
            </a:glow>
            <a:reflection blurRad="6350" stA="52000" endA="300" endPos="35000" dir="5400000" sy="-100000" algn="bl" rotWithShape="0"/>
          </a:effectLst>
        </p:spPr>
      </p:pic>
    </p:spTree>
    <p:extLst>
      <p:ext uri="{BB962C8B-B14F-4D97-AF65-F5344CB8AC3E}">
        <p14:creationId xmlns:p14="http://schemas.microsoft.com/office/powerpoint/2010/main" val="679674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pic>
        <p:nvPicPr>
          <p:cNvPr id="258" name="Google Shape;258;p12" descr="Programmatore (maschile) con riempimento a tinta unita"/>
          <p:cNvPicPr preferRelativeResize="0"/>
          <p:nvPr/>
        </p:nvPicPr>
        <p:blipFill>
          <a:blip r:embed="rId4">
            <a:extLst>
              <a:ext uri="{96DAC541-7B7A-43D3-8B79-37D633B846F1}">
                <asvg:svgBlip xmlns:asvg="http://schemas.microsoft.com/office/drawing/2016/SVG/main" r:embed="rId5"/>
              </a:ext>
            </a:extLst>
          </a:blip>
          <a:srcRect l="1648" r="1648"/>
          <a:stretch/>
        </p:blipFill>
        <p:spPr>
          <a:xfrm>
            <a:off x="9533506" y="1969482"/>
            <a:ext cx="3396338" cy="33600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554489" y="3833776"/>
            <a:ext cx="6724528"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FFFFFF"/>
                </a:solidFill>
                <a:latin typeface="Cuprum"/>
                <a:sym typeface="Cuprum"/>
              </a:rPr>
              <a:t>User Needs</a:t>
            </a:r>
            <a:endParaRPr sz="9000" dirty="0"/>
          </a:p>
        </p:txBody>
      </p:sp>
      <p:grpSp>
        <p:nvGrpSpPr>
          <p:cNvPr id="225" name="Google Shape;225;p12"/>
          <p:cNvGrpSpPr/>
          <p:nvPr/>
        </p:nvGrpSpPr>
        <p:grpSpPr>
          <a:xfrm>
            <a:off x="1408756" y="3518833"/>
            <a:ext cx="1762592" cy="2011009"/>
            <a:chOff x="0" y="-114555"/>
            <a:chExt cx="812800" cy="92735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11455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it-IT" sz="8000" b="0" i="0" u="none" strike="noStrike" cap="none" dirty="0">
                  <a:solidFill>
                    <a:schemeClr val="dk1"/>
                  </a:solidFill>
                  <a:latin typeface="Cuprum" panose="020B0604020202020204" charset="0"/>
                  <a:ea typeface="Calibri"/>
                  <a:cs typeface="Calibri"/>
                  <a:sym typeface="Calibri"/>
                </a:rPr>
                <a:t>4</a:t>
              </a:r>
              <a:endParaRPr sz="8000" b="0" i="0" u="none" strike="noStrike" cap="none" dirty="0">
                <a:solidFill>
                  <a:schemeClr val="dk1"/>
                </a:solidFill>
                <a:latin typeface="Cuprum" panose="020B0604020202020204" charset="0"/>
                <a:ea typeface="Calibri"/>
                <a:cs typeface="Calibri"/>
                <a:sym typeface="Calibri"/>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Google Shape;258;p12" descr="Programmatrice con riempimento a tinta unita">
            <a:extLst>
              <a:ext uri="{FF2B5EF4-FFF2-40B4-BE49-F238E27FC236}">
                <a16:creationId xmlns:a16="http://schemas.microsoft.com/office/drawing/2014/main" id="{AF2D2D39-60F7-083B-ABFB-E6C5C2C2329F}"/>
              </a:ext>
            </a:extLst>
          </p:cNvPr>
          <p:cNvPicPr preferRelativeResize="0"/>
          <p:nvPr/>
        </p:nvPicPr>
        <p:blipFill>
          <a:blip r:embed="rId6">
            <a:extLst>
              <a:ext uri="{96DAC541-7B7A-43D3-8B79-37D633B846F1}">
                <asvg:svgBlip xmlns:asvg="http://schemas.microsoft.com/office/drawing/2016/SVG/main" r:embed="rId7"/>
              </a:ext>
            </a:extLst>
          </a:blip>
          <a:srcRect t="955" b="955"/>
          <a:stretch/>
        </p:blipFill>
        <p:spPr>
          <a:xfrm>
            <a:off x="13784301" y="4795357"/>
            <a:ext cx="3396338" cy="32484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2000" endA="300" endPos="35000" dir="5400000" sy="-100000" algn="bl" rotWithShape="0"/>
          </a:effectLst>
        </p:spPr>
      </p:pic>
    </p:spTree>
    <p:extLst>
      <p:ext uri="{BB962C8B-B14F-4D97-AF65-F5344CB8AC3E}">
        <p14:creationId xmlns:p14="http://schemas.microsoft.com/office/powerpoint/2010/main" val="240931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15643"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a:cxnSpLocks/>
            <a:endCxn id="215" idx="0"/>
          </p:cNvCxnSpPr>
          <p:nvPr/>
        </p:nvCxnSpPr>
        <p:spPr>
          <a:xfrm flipH="1">
            <a:off x="558937" y="2739129"/>
            <a:ext cx="15239" cy="6917773"/>
          </a:xfrm>
          <a:prstGeom prst="straightConnector1">
            <a:avLst/>
          </a:prstGeom>
          <a:noFill/>
          <a:ln w="38100" cap="flat" cmpd="sng">
            <a:solidFill>
              <a:srgbClr val="5271FF"/>
            </a:solidFill>
            <a:prstDash val="solid"/>
            <a:round/>
            <a:headEnd type="none" w="sm" len="sm"/>
            <a:tailEnd type="none" w="sm" len="sm"/>
          </a:ln>
        </p:spPr>
      </p:cxnSp>
      <p:grpSp>
        <p:nvGrpSpPr>
          <p:cNvPr id="213" name="Google Shape;213;p12"/>
          <p:cNvGrpSpPr/>
          <p:nvPr/>
        </p:nvGrpSpPr>
        <p:grpSpPr>
          <a:xfrm>
            <a:off x="390010" y="9645024"/>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6460086" y="799722"/>
            <a:ext cx="5336542" cy="13849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500" dirty="0">
                <a:solidFill>
                  <a:srgbClr val="FFFFFF"/>
                </a:solidFill>
                <a:latin typeface="Cuprum"/>
                <a:sym typeface="Cuprum"/>
              </a:rPr>
              <a:t>Brainstorming</a:t>
            </a:r>
            <a:endParaRPr sz="7500" dirty="0"/>
          </a:p>
        </p:txBody>
      </p:sp>
      <p:cxnSp>
        <p:nvCxnSpPr>
          <p:cNvPr id="229" name="Google Shape;229;p12"/>
          <p:cNvCxnSpPr/>
          <p:nvPr/>
        </p:nvCxnSpPr>
        <p:spPr>
          <a:xfrm rot="10800000">
            <a:off x="570366" y="9823677"/>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66926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654750"/>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1" name="Rettangolo con angoli arrotondati 10">
            <a:extLst>
              <a:ext uri="{FF2B5EF4-FFF2-40B4-BE49-F238E27FC236}">
                <a16:creationId xmlns:a16="http://schemas.microsoft.com/office/drawing/2014/main" id="{BE925320-678E-613E-92A6-C10173A11D03}"/>
              </a:ext>
            </a:extLst>
          </p:cNvPr>
          <p:cNvSpPr/>
          <p:nvPr/>
        </p:nvSpPr>
        <p:spPr>
          <a:xfrm>
            <a:off x="1169852" y="2365606"/>
            <a:ext cx="7526928" cy="2725568"/>
          </a:xfrm>
          <a:prstGeom prst="roundRect">
            <a:avLst/>
          </a:prstGeom>
          <a:solidFill>
            <a:srgbClr val="FFCCFF"/>
          </a:solidFill>
          <a:effectLst>
            <a:glow rad="228600">
              <a:schemeClr val="accent4">
                <a:satMod val="175000"/>
                <a:alpha val="40000"/>
              </a:scheme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fontAlgn="ctr">
              <a:spcBef>
                <a:spcPts val="0"/>
              </a:spcBef>
              <a:spcAft>
                <a:spcPts val="0"/>
              </a:spcAft>
            </a:pPr>
            <a:r>
              <a:rPr lang="it-IT" sz="3200" b="0" i="0" dirty="0">
                <a:solidFill>
                  <a:srgbClr val="073069"/>
                </a:solidFill>
                <a:effectLst/>
                <a:latin typeface="Ubuntu" panose="020B0504030602030204" pitchFamily="34" charset="0"/>
              </a:rPr>
              <a:t>SYLVIE</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tailor</a:t>
            </a:r>
            <a:r>
              <a:rPr lang="it-IT" sz="1800" b="0" i="0" dirty="0">
                <a:solidFill>
                  <a:srgbClr val="073069"/>
                </a:solidFill>
                <a:effectLst/>
                <a:latin typeface="Ubuntu" panose="020B0504030602030204" pitchFamily="34" charset="0"/>
              </a:rPr>
              <a:t> the </a:t>
            </a:r>
            <a:r>
              <a:rPr lang="it-IT" sz="1800" b="0" i="0" dirty="0" err="1">
                <a:solidFill>
                  <a:srgbClr val="073069"/>
                </a:solidFill>
                <a:effectLst/>
                <a:latin typeface="Ubuntu" panose="020B0504030602030204" pitchFamily="34" charset="0"/>
              </a:rPr>
              <a:t>entire</a:t>
            </a:r>
            <a:r>
              <a:rPr lang="it-IT" sz="1800" b="0" i="0" dirty="0">
                <a:solidFill>
                  <a:srgbClr val="073069"/>
                </a:solidFill>
                <a:effectLst/>
                <a:latin typeface="Ubuntu" panose="020B0504030602030204" pitchFamily="34" charset="0"/>
              </a:rPr>
              <a:t> trip to </a:t>
            </a:r>
            <a:r>
              <a:rPr lang="it-IT" sz="1800" b="0" i="0" dirty="0" err="1">
                <a:solidFill>
                  <a:srgbClr val="073069"/>
                </a:solidFill>
                <a:effectLst/>
                <a:latin typeface="Ubuntu" panose="020B0504030602030204" pitchFamily="34" charset="0"/>
              </a:rPr>
              <a:t>his</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interests</a:t>
            </a:r>
            <a:endParaRPr lang="it-IT" sz="1800" dirty="0">
              <a:solidFill>
                <a:srgbClr val="073069"/>
              </a:solidFill>
              <a:latin typeface="Ubuntu" panose="020B0504030602030204" pitchFamily="34" charset="0"/>
            </a:endParaRP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manage</a:t>
            </a:r>
            <a:r>
              <a:rPr lang="it-IT" sz="1800" b="0" i="0" dirty="0">
                <a:solidFill>
                  <a:srgbClr val="073069"/>
                </a:solidFill>
                <a:effectLst/>
                <a:latin typeface="Ubuntu" panose="020B0504030602030204" pitchFamily="34" charset="0"/>
              </a:rPr>
              <a:t> the </a:t>
            </a:r>
            <a:r>
              <a:rPr lang="it-IT" sz="1800" b="0" i="0" dirty="0" err="1">
                <a:solidFill>
                  <a:srgbClr val="073069"/>
                </a:solidFill>
                <a:effectLst/>
                <a:latin typeface="Ubuntu" panose="020B0504030602030204" pitchFamily="34" charset="0"/>
              </a:rPr>
              <a:t>entire</a:t>
            </a:r>
            <a:r>
              <a:rPr lang="it-IT" sz="1800" b="0" i="0" dirty="0">
                <a:solidFill>
                  <a:srgbClr val="073069"/>
                </a:solidFill>
                <a:effectLst/>
                <a:latin typeface="Ubuntu" panose="020B0504030602030204" pitchFamily="34" charset="0"/>
              </a:rPr>
              <a:t> trip cost in </a:t>
            </a:r>
            <a:r>
              <a:rPr lang="it-IT" sz="1800" b="0" i="0" dirty="0" err="1">
                <a:solidFill>
                  <a:srgbClr val="073069"/>
                </a:solidFill>
                <a:effectLst/>
                <a:latin typeface="Ubuntu" panose="020B0504030602030204" pitchFamily="34" charset="0"/>
              </a:rPr>
              <a:t>detail</a:t>
            </a:r>
            <a:endParaRPr lang="it-IT" sz="1800" dirty="0">
              <a:solidFill>
                <a:srgbClr val="073069"/>
              </a:solidFill>
              <a:latin typeface="Ubuntu" panose="020B0504030602030204" pitchFamily="34" charset="0"/>
            </a:endParaRP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waste</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as</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little</a:t>
            </a:r>
            <a:r>
              <a:rPr lang="it-IT" sz="1800" b="0" i="0" dirty="0">
                <a:solidFill>
                  <a:srgbClr val="073069"/>
                </a:solidFill>
                <a:effectLst/>
                <a:latin typeface="Ubuntu" panose="020B0504030602030204" pitchFamily="34" charset="0"/>
              </a:rPr>
              <a:t> time </a:t>
            </a:r>
            <a:r>
              <a:rPr lang="it-IT" sz="1800" b="0" i="0" dirty="0" err="1">
                <a:solidFill>
                  <a:srgbClr val="073069"/>
                </a:solidFill>
                <a:effectLst/>
                <a:latin typeface="Ubuntu" panose="020B0504030602030204" pitchFamily="34" charset="0"/>
              </a:rPr>
              <a:t>as</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possible</a:t>
            </a:r>
            <a:r>
              <a:rPr lang="it-IT" sz="1800" b="0" i="0" dirty="0">
                <a:solidFill>
                  <a:srgbClr val="073069"/>
                </a:solidFill>
                <a:effectLst/>
                <a:latin typeface="Ubuntu" panose="020B0504030602030204" pitchFamily="34" charset="0"/>
              </a:rPr>
              <a:t> </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be </a:t>
            </a:r>
            <a:r>
              <a:rPr lang="it-IT" sz="1800" b="0" i="0" dirty="0" err="1">
                <a:solidFill>
                  <a:srgbClr val="073069"/>
                </a:solidFill>
                <a:effectLst/>
                <a:latin typeface="Ubuntu" panose="020B0504030602030204" pitchFamily="34" charset="0"/>
              </a:rPr>
              <a:t>able</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adjust</a:t>
            </a:r>
            <a:r>
              <a:rPr lang="it-IT" sz="1800" b="0" i="0" dirty="0">
                <a:solidFill>
                  <a:srgbClr val="073069"/>
                </a:solidFill>
                <a:effectLst/>
                <a:latin typeface="Ubuntu" panose="020B0504030602030204" pitchFamily="34" charset="0"/>
              </a:rPr>
              <a:t> a trip schedule in case of </a:t>
            </a:r>
            <a:r>
              <a:rPr lang="it-IT" sz="1800" b="0" i="0" dirty="0" err="1">
                <a:solidFill>
                  <a:srgbClr val="073069"/>
                </a:solidFill>
                <a:effectLst/>
                <a:latin typeface="Ubuntu" panose="020B0504030602030204" pitchFamily="34" charset="0"/>
              </a:rPr>
              <a:t>failure</a:t>
            </a:r>
            <a:endParaRPr lang="it-IT" sz="1800" dirty="0">
              <a:solidFill>
                <a:srgbClr val="073069"/>
              </a:solidFill>
              <a:latin typeface="Ubuntu" panose="020B0504030602030204" pitchFamily="34" charset="0"/>
            </a:endParaRP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reschedule</a:t>
            </a:r>
            <a:r>
              <a:rPr lang="it-IT" sz="1800" b="0" i="0" dirty="0">
                <a:solidFill>
                  <a:srgbClr val="073069"/>
                </a:solidFill>
                <a:effectLst/>
                <a:latin typeface="Ubuntu" panose="020B0504030602030204" pitchFamily="34" charset="0"/>
              </a:rPr>
              <a:t> the trip plan in case of </a:t>
            </a:r>
            <a:r>
              <a:rPr lang="it-IT" sz="1800" b="0" i="0" dirty="0" err="1">
                <a:solidFill>
                  <a:srgbClr val="073069"/>
                </a:solidFill>
                <a:effectLst/>
                <a:latin typeface="Ubuntu" panose="020B0504030602030204" pitchFamily="34" charset="0"/>
              </a:rPr>
              <a:t>failure</a:t>
            </a:r>
            <a:endParaRPr lang="it-IT" sz="1800" b="0" i="0" dirty="0">
              <a:solidFill>
                <a:srgbClr val="073069"/>
              </a:solidFill>
              <a:effectLst/>
              <a:latin typeface="Ubuntu" panose="020B0504030602030204" pitchFamily="34" charset="0"/>
            </a:endParaRPr>
          </a:p>
          <a:p>
            <a:pPr algn="ctr"/>
            <a:endParaRPr lang="it-IT" dirty="0"/>
          </a:p>
        </p:txBody>
      </p:sp>
      <p:sp>
        <p:nvSpPr>
          <p:cNvPr id="12" name="Rettangolo con angoli arrotondati 11">
            <a:extLst>
              <a:ext uri="{FF2B5EF4-FFF2-40B4-BE49-F238E27FC236}">
                <a16:creationId xmlns:a16="http://schemas.microsoft.com/office/drawing/2014/main" id="{0C19B85A-5D86-72DB-3A88-4485CACD8216}"/>
              </a:ext>
            </a:extLst>
          </p:cNvPr>
          <p:cNvSpPr/>
          <p:nvPr/>
        </p:nvSpPr>
        <p:spPr>
          <a:xfrm>
            <a:off x="10020530" y="6706093"/>
            <a:ext cx="7527239" cy="2596147"/>
          </a:xfrm>
          <a:prstGeom prst="roundRect">
            <a:avLst/>
          </a:prstGeom>
          <a:solidFill>
            <a:schemeClr val="bg2">
              <a:lumMod val="20000"/>
              <a:lumOff val="80000"/>
            </a:schemeClr>
          </a:solidFill>
          <a:effectLst>
            <a:glow rad="228600">
              <a:schemeClr val="accent4">
                <a:satMod val="175000"/>
                <a:alpha val="40000"/>
              </a:scheme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fontAlgn="ctr">
              <a:spcBef>
                <a:spcPts val="0"/>
              </a:spcBef>
              <a:spcAft>
                <a:spcPts val="0"/>
              </a:spcAft>
            </a:pPr>
            <a:r>
              <a:rPr lang="it-IT" sz="3200" b="0" i="0" dirty="0">
                <a:solidFill>
                  <a:srgbClr val="073069"/>
                </a:solidFill>
                <a:effectLst/>
                <a:latin typeface="Ubuntu" panose="020B0504030602030204" pitchFamily="34" charset="0"/>
              </a:rPr>
              <a:t>KEVIN</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 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find</a:t>
            </a:r>
            <a:r>
              <a:rPr lang="it-IT" sz="1800" b="0" i="0" dirty="0">
                <a:solidFill>
                  <a:srgbClr val="073069"/>
                </a:solidFill>
                <a:effectLst/>
                <a:latin typeface="Ubuntu" panose="020B0504030602030204" pitchFamily="34" charset="0"/>
              </a:rPr>
              <a:t> a balance between more cheap fast foods  and </a:t>
            </a:r>
            <a:r>
              <a:rPr lang="it-IT" sz="1800" b="0" i="0" dirty="0" err="1">
                <a:solidFill>
                  <a:srgbClr val="073069"/>
                </a:solidFill>
                <a:effectLst/>
                <a:latin typeface="Ubuntu" panose="020B0504030602030204" pitchFamily="34" charset="0"/>
              </a:rPr>
              <a:t>expensive</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proper</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meals</a:t>
            </a:r>
            <a:r>
              <a:rPr lang="it-IT" sz="1800" b="0" i="0" dirty="0">
                <a:solidFill>
                  <a:srgbClr val="073069"/>
                </a:solidFill>
                <a:effectLst/>
                <a:latin typeface="Ubuntu" panose="020B0504030602030204" pitchFamily="34" charset="0"/>
              </a:rPr>
              <a:t>  </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seeks</a:t>
            </a:r>
            <a:r>
              <a:rPr lang="it-IT" sz="1800" b="0" i="0" dirty="0">
                <a:solidFill>
                  <a:srgbClr val="073069"/>
                </a:solidFill>
                <a:effectLst/>
                <a:latin typeface="Ubuntu" panose="020B0504030602030204" pitchFamily="34" charset="0"/>
              </a:rPr>
              <a:t> an </a:t>
            </a:r>
            <a:r>
              <a:rPr lang="it-IT" sz="1800" b="0" i="0" dirty="0" err="1">
                <a:solidFill>
                  <a:srgbClr val="073069"/>
                </a:solidFill>
                <a:effectLst/>
                <a:latin typeface="Ubuntu" panose="020B0504030602030204" pitchFamily="34" charset="0"/>
              </a:rPr>
              <a:t>efficient</a:t>
            </a:r>
            <a:r>
              <a:rPr lang="it-IT" sz="1800" b="0" i="0" dirty="0">
                <a:solidFill>
                  <a:srgbClr val="073069"/>
                </a:solidFill>
                <a:effectLst/>
                <a:latin typeface="Ubuntu" panose="020B0504030602030204" pitchFamily="34" charset="0"/>
              </a:rPr>
              <a:t> trip planning</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manage</a:t>
            </a:r>
            <a:r>
              <a:rPr lang="it-IT" sz="1800" b="0" i="0" dirty="0">
                <a:solidFill>
                  <a:srgbClr val="073069"/>
                </a:solidFill>
                <a:effectLst/>
                <a:latin typeface="Ubuntu" panose="020B0504030602030204" pitchFamily="34" charset="0"/>
              </a:rPr>
              <a:t> the budget</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feel</a:t>
            </a:r>
            <a:r>
              <a:rPr lang="it-IT" sz="1800" b="0" i="0" dirty="0">
                <a:solidFill>
                  <a:srgbClr val="073069"/>
                </a:solidFill>
                <a:effectLst/>
                <a:latin typeface="Ubuntu" panose="020B0504030602030204" pitchFamily="34" charset="0"/>
              </a:rPr>
              <a:t> safe (</a:t>
            </a:r>
            <a:r>
              <a:rPr lang="it-IT" sz="1800" b="0" i="0" dirty="0" err="1">
                <a:solidFill>
                  <a:srgbClr val="073069"/>
                </a:solidFill>
                <a:effectLst/>
                <a:latin typeface="Ubuntu" panose="020B0504030602030204" pitchFamily="34" charset="0"/>
              </a:rPr>
              <a:t>example</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reimbursement</a:t>
            </a:r>
            <a:r>
              <a:rPr lang="it-IT" sz="1800" b="0" i="0" dirty="0">
                <a:solidFill>
                  <a:srgbClr val="073069"/>
                </a:solidFill>
                <a:effectLst/>
                <a:latin typeface="Ubuntu" panose="020B0504030602030204" pitchFamily="34" charset="0"/>
              </a:rPr>
              <a:t>) in case of a </a:t>
            </a:r>
            <a:r>
              <a:rPr lang="it-IT" sz="1800" b="0" i="0" dirty="0" err="1">
                <a:solidFill>
                  <a:srgbClr val="073069"/>
                </a:solidFill>
                <a:effectLst/>
                <a:latin typeface="Ubuntu" panose="020B0504030602030204" pitchFamily="34" charset="0"/>
              </a:rPr>
              <a:t>failed</a:t>
            </a:r>
            <a:r>
              <a:rPr lang="it-IT" sz="1800" b="0" i="0" dirty="0">
                <a:solidFill>
                  <a:srgbClr val="073069"/>
                </a:solidFill>
                <a:effectLst/>
                <a:latin typeface="Ubuntu" panose="020B0504030602030204" pitchFamily="34" charset="0"/>
              </a:rPr>
              <a:t> reservation</a:t>
            </a:r>
          </a:p>
          <a:p>
            <a:pPr algn="ctr"/>
            <a:endParaRPr lang="it-IT" dirty="0"/>
          </a:p>
        </p:txBody>
      </p:sp>
      <p:sp>
        <p:nvSpPr>
          <p:cNvPr id="13" name="Rettangolo con angoli arrotondati 12">
            <a:extLst>
              <a:ext uri="{FF2B5EF4-FFF2-40B4-BE49-F238E27FC236}">
                <a16:creationId xmlns:a16="http://schemas.microsoft.com/office/drawing/2014/main" id="{E6BFF14C-D9B4-40CD-3377-E5408349371F}"/>
              </a:ext>
            </a:extLst>
          </p:cNvPr>
          <p:cNvSpPr/>
          <p:nvPr/>
        </p:nvSpPr>
        <p:spPr>
          <a:xfrm>
            <a:off x="1327675" y="5678616"/>
            <a:ext cx="7329711" cy="3623624"/>
          </a:xfrm>
          <a:prstGeom prst="roundRect">
            <a:avLst/>
          </a:prstGeom>
          <a:solidFill>
            <a:srgbClr val="FFFFCC"/>
          </a:solidFill>
          <a:effectLst>
            <a:glow rad="228600">
              <a:schemeClr val="accent4">
                <a:satMod val="175000"/>
                <a:alpha val="40000"/>
              </a:scheme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fontAlgn="ctr">
              <a:spcBef>
                <a:spcPts val="0"/>
              </a:spcBef>
              <a:spcAft>
                <a:spcPts val="0"/>
              </a:spcAft>
            </a:pPr>
            <a:r>
              <a:rPr lang="it-IT" sz="3200" b="0" i="0" dirty="0">
                <a:solidFill>
                  <a:srgbClr val="073069"/>
                </a:solidFill>
                <a:effectLst/>
                <a:latin typeface="Ubuntu" panose="020B0504030602030204" pitchFamily="34" charset="0"/>
              </a:rPr>
              <a:t>ALESSANDRO</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keep</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his</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expenses</a:t>
            </a:r>
            <a:r>
              <a:rPr lang="it-IT" sz="1800" b="0" i="0" dirty="0">
                <a:solidFill>
                  <a:srgbClr val="073069"/>
                </a:solidFill>
                <a:effectLst/>
                <a:latin typeface="Ubuntu" panose="020B0504030602030204" pitchFamily="34" charset="0"/>
              </a:rPr>
              <a:t> under </a:t>
            </a:r>
            <a:r>
              <a:rPr lang="it-IT" sz="1800" b="0" i="0" dirty="0" err="1">
                <a:solidFill>
                  <a:srgbClr val="073069"/>
                </a:solidFill>
                <a:effectLst/>
                <a:latin typeface="Ubuntu" panose="020B0504030602030204" pitchFamily="34" charset="0"/>
              </a:rPr>
              <a:t>his</a:t>
            </a:r>
            <a:r>
              <a:rPr lang="it-IT" sz="1800" b="0" i="0" dirty="0">
                <a:solidFill>
                  <a:srgbClr val="073069"/>
                </a:solidFill>
                <a:effectLst/>
                <a:latin typeface="Ubuntu" panose="020B0504030602030204" pitchFamily="34" charset="0"/>
              </a:rPr>
              <a:t> trip budget </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get</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reliable</a:t>
            </a:r>
            <a:r>
              <a:rPr lang="it-IT" sz="1800" b="0" i="0" dirty="0">
                <a:solidFill>
                  <a:srgbClr val="073069"/>
                </a:solidFill>
                <a:effectLst/>
                <a:latin typeface="Ubuntu" panose="020B0504030602030204" pitchFamily="34" charset="0"/>
              </a:rPr>
              <a:t> and complete </a:t>
            </a:r>
            <a:r>
              <a:rPr lang="it-IT" sz="1800" b="0" i="0" dirty="0" err="1">
                <a:solidFill>
                  <a:srgbClr val="073069"/>
                </a:solidFill>
                <a:effectLst/>
                <a:latin typeface="Ubuntu" panose="020B0504030602030204" pitchFamily="34" charset="0"/>
              </a:rPr>
              <a:t>informations</a:t>
            </a:r>
            <a:r>
              <a:rPr lang="it-IT" sz="1800" b="0" i="0" dirty="0">
                <a:solidFill>
                  <a:srgbClr val="073069"/>
                </a:solidFill>
                <a:effectLst/>
                <a:latin typeface="Ubuntu" panose="020B0504030602030204" pitchFamily="34" charset="0"/>
              </a:rPr>
              <a:t> from </a:t>
            </a:r>
            <a:r>
              <a:rPr lang="it-IT" sz="1800" b="0" i="0" dirty="0" err="1">
                <a:solidFill>
                  <a:srgbClr val="073069"/>
                </a:solidFill>
                <a:effectLst/>
                <a:latin typeface="Ubuntu" panose="020B0504030602030204" pitchFamily="34" charset="0"/>
              </a:rPr>
              <a:t>his</a:t>
            </a:r>
            <a:r>
              <a:rPr lang="it-IT" sz="1800" b="0" i="0" dirty="0">
                <a:solidFill>
                  <a:srgbClr val="073069"/>
                </a:solidFill>
                <a:effectLst/>
                <a:latin typeface="Ubuntu" panose="020B0504030602030204" pitchFamily="34" charset="0"/>
              </a:rPr>
              <a:t> source/sources</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need </a:t>
            </a:r>
            <a:r>
              <a:rPr lang="it-IT" sz="1800" b="0" i="0" dirty="0" err="1">
                <a:solidFill>
                  <a:srgbClr val="073069"/>
                </a:solidFill>
                <a:effectLst/>
                <a:latin typeface="Ubuntu" panose="020B0504030602030204" pitchFamily="34" charset="0"/>
              </a:rPr>
              <a:t>updated</a:t>
            </a:r>
            <a:r>
              <a:rPr lang="it-IT" sz="1800" b="0" i="0" dirty="0">
                <a:solidFill>
                  <a:srgbClr val="073069"/>
                </a:solidFill>
                <a:effectLst/>
                <a:latin typeface="Ubuntu" panose="020B0504030602030204" pitchFamily="34" charset="0"/>
              </a:rPr>
              <a:t> live information about </a:t>
            </a:r>
            <a:r>
              <a:rPr lang="it-IT" sz="1800" b="0" i="0" dirty="0" err="1">
                <a:solidFill>
                  <a:srgbClr val="073069"/>
                </a:solidFill>
                <a:effectLst/>
                <a:latin typeface="Ubuntu" panose="020B0504030602030204" pitchFamily="34" charset="0"/>
              </a:rPr>
              <a:t>attraction</a:t>
            </a:r>
            <a:r>
              <a:rPr lang="it-IT" sz="1800" b="0" i="0" dirty="0">
                <a:solidFill>
                  <a:srgbClr val="073069"/>
                </a:solidFill>
                <a:effectLst/>
                <a:latin typeface="Ubuntu" panose="020B0504030602030204" pitchFamily="34" charset="0"/>
              </a:rPr>
              <a:t> 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optimize</a:t>
            </a:r>
            <a:r>
              <a:rPr lang="it-IT" sz="1800" b="0" i="0" dirty="0">
                <a:solidFill>
                  <a:srgbClr val="073069"/>
                </a:solidFill>
                <a:effectLst/>
                <a:latin typeface="Ubuntu" panose="020B0504030602030204" pitchFamily="34" charset="0"/>
              </a:rPr>
              <a:t> the </a:t>
            </a:r>
            <a:r>
              <a:rPr lang="it-IT" sz="1800" b="0" i="0" dirty="0" err="1">
                <a:solidFill>
                  <a:srgbClr val="073069"/>
                </a:solidFill>
                <a:effectLst/>
                <a:latin typeface="Ubuntu" panose="020B0504030602030204" pitchFamily="34" charset="0"/>
              </a:rPr>
              <a:t>organization</a:t>
            </a:r>
            <a:r>
              <a:rPr lang="it-IT" sz="1800" b="0" i="0" dirty="0">
                <a:solidFill>
                  <a:srgbClr val="073069"/>
                </a:solidFill>
                <a:effectLst/>
                <a:latin typeface="Ubuntu" panose="020B0504030602030204" pitchFamily="34" charset="0"/>
              </a:rPr>
              <a:t> not to </a:t>
            </a:r>
            <a:r>
              <a:rPr lang="it-IT" sz="1800" b="0" i="0" dirty="0" err="1">
                <a:solidFill>
                  <a:srgbClr val="073069"/>
                </a:solidFill>
                <a:effectLst/>
                <a:latin typeface="Ubuntu" panose="020B0504030602030204" pitchFamily="34" charset="0"/>
              </a:rPr>
              <a:t>waste</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too</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much</a:t>
            </a:r>
            <a:r>
              <a:rPr lang="it-IT" sz="1800" b="0" i="0" dirty="0">
                <a:solidFill>
                  <a:srgbClr val="073069"/>
                </a:solidFill>
                <a:effectLst/>
                <a:latin typeface="Ubuntu" panose="020B0504030602030204" pitchFamily="34" charset="0"/>
              </a:rPr>
              <a:t> time while </a:t>
            </a:r>
            <a:r>
              <a:rPr lang="it-IT" sz="1800" b="0" i="0" dirty="0" err="1">
                <a:solidFill>
                  <a:srgbClr val="073069"/>
                </a:solidFill>
                <a:effectLst/>
                <a:latin typeface="Ubuntu" panose="020B0504030602030204" pitchFamily="34" charset="0"/>
              </a:rPr>
              <a:t>moving</a:t>
            </a:r>
            <a:r>
              <a:rPr lang="it-IT" sz="1800" b="0" i="0" dirty="0">
                <a:solidFill>
                  <a:srgbClr val="073069"/>
                </a:solidFill>
                <a:effectLst/>
                <a:latin typeface="Ubuntu" panose="020B0504030602030204" pitchFamily="34" charset="0"/>
              </a:rPr>
              <a:t> between places</a:t>
            </a:r>
          </a:p>
          <a:p>
            <a:pPr marL="285750" indent="-285750" rtl="0" fontAlgn="ctr">
              <a:spcBef>
                <a:spcPts val="0"/>
              </a:spcBef>
              <a:spcAft>
                <a:spcPts val="0"/>
              </a:spcAft>
              <a:buFont typeface="Ubuntu" panose="020B0504030602030204" pitchFamily="34" charset="0"/>
              <a:buChar char="–"/>
            </a:pPr>
            <a:r>
              <a:rPr lang="it-IT" sz="1800" dirty="0">
                <a:solidFill>
                  <a:srgbClr val="073069"/>
                </a:solidFill>
                <a:latin typeface="Ubuntu" panose="020B0504030602030204" pitchFamily="34" charset="0"/>
              </a:rPr>
              <a:t>The </a:t>
            </a:r>
            <a:r>
              <a:rPr lang="it-IT" sz="1800" b="0" i="0" dirty="0">
                <a:solidFill>
                  <a:srgbClr val="073069"/>
                </a:solidFill>
                <a:effectLst/>
                <a:latin typeface="Ubuntu" panose="020B0504030602030204" pitchFamily="34" charset="0"/>
              </a:rPr>
              <a:t>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know if booking </a:t>
            </a:r>
            <a:r>
              <a:rPr lang="it-IT" sz="1800" b="0" i="0" dirty="0" err="1">
                <a:solidFill>
                  <a:srgbClr val="073069"/>
                </a:solidFill>
                <a:effectLst/>
                <a:latin typeface="Ubuntu" panose="020B0504030602030204" pitchFamily="34" charset="0"/>
              </a:rPr>
              <a:t>is</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mandatory</a:t>
            </a:r>
            <a:r>
              <a:rPr lang="it-IT" sz="1800" b="0" i="0" dirty="0">
                <a:solidFill>
                  <a:srgbClr val="073069"/>
                </a:solidFill>
                <a:effectLst/>
                <a:latin typeface="Ubuntu" panose="020B0504030602030204" pitchFamily="34" charset="0"/>
              </a:rPr>
              <a:t> or not for </a:t>
            </a:r>
            <a:r>
              <a:rPr lang="it-IT" sz="1800" b="0" i="0" dirty="0" err="1">
                <a:solidFill>
                  <a:srgbClr val="073069"/>
                </a:solidFill>
                <a:effectLst/>
                <a:latin typeface="Ubuntu" panose="020B0504030602030204" pitchFamily="34" charset="0"/>
              </a:rPr>
              <a:t>his</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desired</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attraction</a:t>
            </a:r>
            <a:endParaRPr lang="it-IT" sz="1800" dirty="0">
              <a:solidFill>
                <a:srgbClr val="073069"/>
              </a:solidFill>
              <a:latin typeface="Ubuntu" panose="020B0504030602030204" pitchFamily="34" charset="0"/>
            </a:endParaRP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have fast access to information </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know an </a:t>
            </a:r>
            <a:r>
              <a:rPr lang="it-IT" sz="1800" b="0" i="0" dirty="0" err="1">
                <a:solidFill>
                  <a:srgbClr val="073069"/>
                </a:solidFill>
                <a:effectLst/>
                <a:latin typeface="Ubuntu" panose="020B0504030602030204" pitchFamily="34" charset="0"/>
              </a:rPr>
              <a:t>expected</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queue</a:t>
            </a:r>
            <a:r>
              <a:rPr lang="it-IT" sz="1800" b="0" i="0" dirty="0">
                <a:solidFill>
                  <a:srgbClr val="073069"/>
                </a:solidFill>
                <a:effectLst/>
                <a:latin typeface="Ubuntu" panose="020B0504030602030204" pitchFamily="34" charset="0"/>
              </a:rPr>
              <a:t> for each </a:t>
            </a:r>
            <a:r>
              <a:rPr lang="it-IT" sz="1800" b="0" i="0" dirty="0" err="1">
                <a:solidFill>
                  <a:srgbClr val="073069"/>
                </a:solidFill>
                <a:effectLst/>
                <a:latin typeface="Ubuntu" panose="020B0504030602030204" pitchFamily="34" charset="0"/>
              </a:rPr>
              <a:t>attraction</a:t>
            </a:r>
            <a:endParaRPr lang="it-IT" sz="1800" b="0" i="0" dirty="0">
              <a:solidFill>
                <a:srgbClr val="073069"/>
              </a:solidFill>
              <a:effectLst/>
              <a:latin typeface="Ubuntu" panose="020B0504030602030204" pitchFamily="34" charset="0"/>
            </a:endParaRPr>
          </a:p>
          <a:p>
            <a:pPr algn="ctr"/>
            <a:endParaRPr lang="it-IT" dirty="0">
              <a:solidFill>
                <a:srgbClr val="073069"/>
              </a:solidFill>
              <a:latin typeface="Ubuntu" panose="020B0504030602030204" pitchFamily="34" charset="0"/>
            </a:endParaRPr>
          </a:p>
        </p:txBody>
      </p:sp>
      <p:sp>
        <p:nvSpPr>
          <p:cNvPr id="14" name="Rettangolo con angoli arrotondati 13">
            <a:extLst>
              <a:ext uri="{FF2B5EF4-FFF2-40B4-BE49-F238E27FC236}">
                <a16:creationId xmlns:a16="http://schemas.microsoft.com/office/drawing/2014/main" id="{B70F8FCB-952C-5FAE-01BC-0C77A0008935}"/>
              </a:ext>
            </a:extLst>
          </p:cNvPr>
          <p:cNvSpPr/>
          <p:nvPr/>
        </p:nvSpPr>
        <p:spPr>
          <a:xfrm>
            <a:off x="9144000" y="2339732"/>
            <a:ext cx="8403769" cy="3751678"/>
          </a:xfrm>
          <a:prstGeom prst="roundRect">
            <a:avLst/>
          </a:prstGeom>
          <a:solidFill>
            <a:schemeClr val="tx2">
              <a:lumMod val="40000"/>
              <a:lumOff val="60000"/>
            </a:schemeClr>
          </a:solidFill>
          <a:effectLst>
            <a:glow rad="228600">
              <a:schemeClr val="accent4">
                <a:satMod val="175000"/>
                <a:alpha val="40000"/>
              </a:scheme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fontAlgn="ctr">
              <a:spcBef>
                <a:spcPts val="0"/>
              </a:spcBef>
              <a:spcAft>
                <a:spcPts val="0"/>
              </a:spcAft>
            </a:pPr>
            <a:r>
              <a:rPr lang="it-IT" sz="3200" b="0" i="0" dirty="0">
                <a:solidFill>
                  <a:srgbClr val="073069"/>
                </a:solidFill>
                <a:effectLst/>
                <a:latin typeface="Ubuntu" panose="020B0504030602030204" pitchFamily="34" charset="0"/>
              </a:rPr>
              <a:t>ELIA</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be </a:t>
            </a:r>
            <a:r>
              <a:rPr lang="it-IT" sz="1800" b="0" i="0" dirty="0" err="1">
                <a:solidFill>
                  <a:srgbClr val="073069"/>
                </a:solidFill>
                <a:effectLst/>
                <a:latin typeface="Ubuntu" panose="020B0504030602030204" pitchFamily="34" charset="0"/>
              </a:rPr>
              <a:t>able</a:t>
            </a:r>
            <a:r>
              <a:rPr lang="it-IT" sz="1800" b="0" i="0" dirty="0">
                <a:solidFill>
                  <a:srgbClr val="073069"/>
                </a:solidFill>
                <a:effectLst/>
                <a:latin typeface="Ubuntu" panose="020B0504030602030204" pitchFamily="34" charset="0"/>
              </a:rPr>
              <a:t> to know </a:t>
            </a:r>
            <a:r>
              <a:rPr lang="it-IT" sz="1800" b="0" i="0" dirty="0" err="1">
                <a:solidFill>
                  <a:srgbClr val="073069"/>
                </a:solidFill>
                <a:effectLst/>
                <a:latin typeface="Ubuntu" panose="020B0504030602030204" pitchFamily="34" charset="0"/>
              </a:rPr>
              <a:t>real</a:t>
            </a:r>
            <a:r>
              <a:rPr lang="it-IT" sz="1800" b="0" i="0" dirty="0">
                <a:solidFill>
                  <a:srgbClr val="073069"/>
                </a:solidFill>
                <a:effectLst/>
                <a:latin typeface="Ubuntu" panose="020B0504030602030204" pitchFamily="34" charset="0"/>
              </a:rPr>
              <a:t> information </a:t>
            </a:r>
            <a:r>
              <a:rPr lang="it-IT" sz="1800" b="0" i="0" dirty="0" err="1">
                <a:solidFill>
                  <a:srgbClr val="073069"/>
                </a:solidFill>
                <a:effectLst/>
                <a:latin typeface="Ubuntu" panose="020B0504030602030204" pitchFamily="34" charset="0"/>
              </a:rPr>
              <a:t>before</a:t>
            </a:r>
            <a:r>
              <a:rPr lang="it-IT" sz="1800" b="0" i="0" dirty="0">
                <a:solidFill>
                  <a:srgbClr val="073069"/>
                </a:solidFill>
                <a:effectLst/>
                <a:latin typeface="Ubuntu" panose="020B0504030602030204" pitchFamily="34" charset="0"/>
              </a:rPr>
              <a:t> the trip</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be </a:t>
            </a:r>
            <a:r>
              <a:rPr lang="it-IT" sz="1800" b="0" i="0" dirty="0" err="1">
                <a:solidFill>
                  <a:srgbClr val="073069"/>
                </a:solidFill>
                <a:effectLst/>
                <a:latin typeface="Ubuntu" panose="020B0504030602030204" pitchFamily="34" charset="0"/>
              </a:rPr>
              <a:t>able</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organize</a:t>
            </a:r>
            <a:r>
              <a:rPr lang="it-IT" sz="1800" b="0" i="0" dirty="0">
                <a:solidFill>
                  <a:srgbClr val="073069"/>
                </a:solidFill>
                <a:effectLst/>
                <a:latin typeface="Ubuntu" panose="020B0504030602030204" pitchFamily="34" charset="0"/>
              </a:rPr>
              <a:t> the trip in a </a:t>
            </a:r>
            <a:r>
              <a:rPr lang="it-IT" sz="1800" b="0" i="0" dirty="0" err="1">
                <a:solidFill>
                  <a:srgbClr val="073069"/>
                </a:solidFill>
                <a:effectLst/>
                <a:latin typeface="Ubuntu" panose="020B0504030602030204" pitchFamily="34" charset="0"/>
              </a:rPr>
              <a:t>faster</a:t>
            </a:r>
            <a:r>
              <a:rPr lang="it-IT" sz="1800" b="0" i="0" dirty="0">
                <a:solidFill>
                  <a:srgbClr val="073069"/>
                </a:solidFill>
                <a:effectLst/>
                <a:latin typeface="Ubuntu" panose="020B0504030602030204" pitchFamily="34" charset="0"/>
              </a:rPr>
              <a:t> and </a:t>
            </a:r>
            <a:r>
              <a:rPr lang="it-IT" sz="1800" b="0" i="0" dirty="0" err="1">
                <a:solidFill>
                  <a:srgbClr val="073069"/>
                </a:solidFill>
                <a:effectLst/>
                <a:latin typeface="Ubuntu" panose="020B0504030602030204" pitchFamily="34" charset="0"/>
              </a:rPr>
              <a:t>simple</a:t>
            </a:r>
            <a:r>
              <a:rPr lang="it-IT" sz="1800" b="0" i="0" dirty="0">
                <a:solidFill>
                  <a:srgbClr val="073069"/>
                </a:solidFill>
                <a:effectLst/>
                <a:latin typeface="Ubuntu" panose="020B0504030602030204" pitchFamily="34" charset="0"/>
              </a:rPr>
              <a:t> way</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be </a:t>
            </a:r>
            <a:r>
              <a:rPr lang="it-IT" sz="1800" b="0" i="0" dirty="0" err="1">
                <a:solidFill>
                  <a:srgbClr val="073069"/>
                </a:solidFill>
                <a:effectLst/>
                <a:latin typeface="Ubuntu" panose="020B0504030602030204" pitchFamily="34" charset="0"/>
              </a:rPr>
              <a:t>able</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discover</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unusual</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attractions</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which</a:t>
            </a:r>
            <a:r>
              <a:rPr lang="it-IT" sz="1800" b="0" i="0" dirty="0">
                <a:solidFill>
                  <a:srgbClr val="073069"/>
                </a:solidFill>
                <a:effectLst/>
                <a:latin typeface="Ubuntu" panose="020B0504030602030204" pitchFamily="34" charset="0"/>
              </a:rPr>
              <a:t> are not the </a:t>
            </a:r>
            <a:r>
              <a:rPr lang="it-IT" sz="1800" b="0" i="0" dirty="0" err="1">
                <a:solidFill>
                  <a:srgbClr val="073069"/>
                </a:solidFill>
                <a:effectLst/>
                <a:latin typeface="Ubuntu" panose="020B0504030602030204" pitchFamily="34" charset="0"/>
              </a:rPr>
              <a:t>most</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visited</a:t>
            </a:r>
            <a:r>
              <a:rPr lang="it-IT" sz="1800" b="0" i="0" dirty="0">
                <a:solidFill>
                  <a:srgbClr val="073069"/>
                </a:solidFill>
                <a:effectLst/>
                <a:latin typeface="Ubuntu" panose="020B0504030602030204" pitchFamily="34" charset="0"/>
              </a:rPr>
              <a:t> and </a:t>
            </a:r>
            <a:r>
              <a:rPr lang="it-IT" sz="1800" b="0" i="0" dirty="0" err="1">
                <a:solidFill>
                  <a:srgbClr val="073069"/>
                </a:solidFill>
                <a:effectLst/>
                <a:latin typeface="Ubuntu" panose="020B0504030602030204" pitchFamily="34" charset="0"/>
              </a:rPr>
              <a:t>known</a:t>
            </a:r>
            <a:r>
              <a:rPr lang="it-IT" sz="1800" b="0" i="0" dirty="0">
                <a:solidFill>
                  <a:srgbClr val="073069"/>
                </a:solidFill>
                <a:effectLst/>
                <a:latin typeface="Ubuntu" panose="020B0504030602030204" pitchFamily="34" charset="0"/>
              </a:rPr>
              <a:t> ones</a:t>
            </a: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be </a:t>
            </a:r>
            <a:r>
              <a:rPr lang="it-IT" sz="1800" b="0" i="0" dirty="0" err="1">
                <a:solidFill>
                  <a:srgbClr val="073069"/>
                </a:solidFill>
                <a:effectLst/>
                <a:latin typeface="Ubuntu" panose="020B0504030602030204" pitchFamily="34" charset="0"/>
              </a:rPr>
              <a:t>able</a:t>
            </a:r>
            <a:r>
              <a:rPr lang="it-IT" sz="1800" b="0" i="0" dirty="0">
                <a:solidFill>
                  <a:srgbClr val="073069"/>
                </a:solidFill>
                <a:effectLst/>
                <a:latin typeface="Ubuntu" panose="020B0504030602030204" pitchFamily="34" charset="0"/>
              </a:rPr>
              <a:t> to </a:t>
            </a:r>
            <a:r>
              <a:rPr lang="it-IT" sz="1800" b="0" i="0" dirty="0" err="1">
                <a:solidFill>
                  <a:srgbClr val="073069"/>
                </a:solidFill>
                <a:effectLst/>
                <a:latin typeface="Ubuntu" panose="020B0504030602030204" pitchFamily="34" charset="0"/>
              </a:rPr>
              <a:t>reach</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his</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destination</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even</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though</a:t>
            </a:r>
            <a:r>
              <a:rPr lang="it-IT" sz="1800" b="0" i="0" dirty="0">
                <a:solidFill>
                  <a:srgbClr val="073069"/>
                </a:solidFill>
                <a:effectLst/>
                <a:latin typeface="Ubuntu" panose="020B0504030602030204" pitchFamily="34" charset="0"/>
              </a:rPr>
              <a:t> there are </a:t>
            </a:r>
            <a:r>
              <a:rPr lang="it-IT" sz="1800" b="0" i="0" dirty="0" err="1">
                <a:solidFill>
                  <a:srgbClr val="073069"/>
                </a:solidFill>
                <a:effectLst/>
                <a:latin typeface="Ubuntu" panose="020B0504030602030204" pitchFamily="34" charset="0"/>
              </a:rPr>
              <a:t>misleading</a:t>
            </a:r>
            <a:r>
              <a:rPr lang="it-IT" sz="1800" b="0" i="0" dirty="0">
                <a:solidFill>
                  <a:srgbClr val="073069"/>
                </a:solidFill>
                <a:effectLst/>
                <a:latin typeface="Ubuntu" panose="020B0504030602030204" pitchFamily="34" charset="0"/>
              </a:rPr>
              <a:t> information </a:t>
            </a:r>
            <a:r>
              <a:rPr lang="it-IT" sz="1800" b="0" i="0" dirty="0" err="1">
                <a:solidFill>
                  <a:srgbClr val="073069"/>
                </a:solidFill>
                <a:effectLst/>
                <a:latin typeface="Ubuntu" panose="020B0504030602030204" pitchFamily="34" charset="0"/>
              </a:rPr>
              <a:t>during</a:t>
            </a:r>
            <a:r>
              <a:rPr lang="it-IT" sz="1800" b="0" i="0" dirty="0">
                <a:solidFill>
                  <a:srgbClr val="073069"/>
                </a:solidFill>
                <a:effectLst/>
                <a:latin typeface="Ubuntu" panose="020B0504030602030204" pitchFamily="34" charset="0"/>
              </a:rPr>
              <a:t> the planning </a:t>
            </a:r>
            <a:r>
              <a:rPr lang="it-IT" sz="1800" b="0" i="0" dirty="0" err="1">
                <a:solidFill>
                  <a:srgbClr val="073069"/>
                </a:solidFill>
                <a:effectLst/>
                <a:latin typeface="Ubuntu" panose="020B0504030602030204" pitchFamily="34" charset="0"/>
              </a:rPr>
              <a:t>phase</a:t>
            </a:r>
            <a:endParaRPr lang="it-IT" sz="1800" dirty="0">
              <a:solidFill>
                <a:srgbClr val="073069"/>
              </a:solidFill>
              <a:latin typeface="Ubuntu" panose="020B0504030602030204" pitchFamily="34" charset="0"/>
            </a:endParaRP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be </a:t>
            </a:r>
            <a:r>
              <a:rPr lang="it-IT" sz="1800" b="0" i="0" dirty="0" err="1">
                <a:solidFill>
                  <a:srgbClr val="073069"/>
                </a:solidFill>
                <a:effectLst/>
                <a:latin typeface="Ubuntu" panose="020B0504030602030204" pitchFamily="34" charset="0"/>
              </a:rPr>
              <a:t>able</a:t>
            </a:r>
            <a:r>
              <a:rPr lang="it-IT" sz="1800" b="0" i="0" dirty="0">
                <a:solidFill>
                  <a:srgbClr val="073069"/>
                </a:solidFill>
                <a:effectLst/>
                <a:latin typeface="Ubuntu" panose="020B0504030602030204" pitchFamily="34" charset="0"/>
              </a:rPr>
              <a:t> to know precise and </a:t>
            </a:r>
            <a:r>
              <a:rPr lang="it-IT" sz="1800" b="0" i="0" dirty="0" err="1">
                <a:solidFill>
                  <a:srgbClr val="073069"/>
                </a:solidFill>
                <a:effectLst/>
                <a:latin typeface="Ubuntu" panose="020B0504030602030204" pitchFamily="34" charset="0"/>
              </a:rPr>
              <a:t>detailed</a:t>
            </a:r>
            <a:r>
              <a:rPr lang="it-IT" sz="1800" b="0" i="0" dirty="0">
                <a:solidFill>
                  <a:srgbClr val="073069"/>
                </a:solidFill>
                <a:effectLst/>
                <a:latin typeface="Ubuntu" panose="020B0504030602030204" pitchFamily="34" charset="0"/>
              </a:rPr>
              <a:t> information about </a:t>
            </a:r>
            <a:r>
              <a:rPr lang="it-IT" sz="1800" b="0" i="0" dirty="0" err="1">
                <a:solidFill>
                  <a:srgbClr val="073069"/>
                </a:solidFill>
                <a:effectLst/>
                <a:latin typeface="Ubuntu" panose="020B0504030602030204" pitchFamily="34" charset="0"/>
              </a:rPr>
              <a:t>interior</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attraction</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accessibility</a:t>
            </a:r>
            <a:endParaRPr lang="it-IT" sz="1800" dirty="0">
              <a:solidFill>
                <a:srgbClr val="073069"/>
              </a:solidFill>
              <a:latin typeface="Ubuntu" panose="020B0504030602030204" pitchFamily="34" charset="0"/>
            </a:endParaRPr>
          </a:p>
          <a:p>
            <a:pPr marL="285750" indent="-285750" rtl="0" fontAlgn="ctr">
              <a:spcBef>
                <a:spcPts val="0"/>
              </a:spcBef>
              <a:spcAft>
                <a:spcPts val="0"/>
              </a:spcAft>
              <a:buFont typeface="Ubuntu" panose="020B0504030602030204" pitchFamily="34" charset="0"/>
              <a:buChar char="–"/>
            </a:pPr>
            <a:r>
              <a:rPr lang="it-IT" sz="1800" b="0" i="0" dirty="0">
                <a:solidFill>
                  <a:srgbClr val="073069"/>
                </a:solidFill>
                <a:effectLst/>
                <a:latin typeface="Ubuntu" panose="020B0504030602030204" pitchFamily="34" charset="0"/>
              </a:rPr>
              <a:t>The user </a:t>
            </a:r>
            <a:r>
              <a:rPr lang="it-IT" sz="1800" b="0" i="0" dirty="0" err="1">
                <a:solidFill>
                  <a:srgbClr val="073069"/>
                </a:solidFill>
                <a:effectLst/>
                <a:latin typeface="Ubuntu" panose="020B0504030602030204" pitchFamily="34" charset="0"/>
              </a:rPr>
              <a:t>needs</a:t>
            </a:r>
            <a:r>
              <a:rPr lang="it-IT" sz="1800" b="0" i="0" dirty="0">
                <a:solidFill>
                  <a:srgbClr val="073069"/>
                </a:solidFill>
                <a:effectLst/>
                <a:latin typeface="Ubuntu" panose="020B0504030602030204" pitchFamily="34" charset="0"/>
              </a:rPr>
              <a:t> to be </a:t>
            </a:r>
            <a:r>
              <a:rPr lang="it-IT" sz="1800" b="0" i="0" dirty="0" err="1">
                <a:solidFill>
                  <a:srgbClr val="073069"/>
                </a:solidFill>
                <a:effectLst/>
                <a:latin typeface="Ubuntu" panose="020B0504030602030204" pitchFamily="34" charset="0"/>
              </a:rPr>
              <a:t>assisted</a:t>
            </a:r>
            <a:r>
              <a:rPr lang="it-IT" sz="1800" b="0" i="0" dirty="0">
                <a:solidFill>
                  <a:srgbClr val="073069"/>
                </a:solidFill>
                <a:effectLst/>
                <a:latin typeface="Ubuntu" panose="020B0504030602030204" pitchFamily="34" charset="0"/>
              </a:rPr>
              <a:t> by more </a:t>
            </a:r>
            <a:r>
              <a:rPr lang="it-IT" sz="1800" b="0" i="0" dirty="0" err="1">
                <a:solidFill>
                  <a:srgbClr val="073069"/>
                </a:solidFill>
                <a:effectLst/>
                <a:latin typeface="Ubuntu" panose="020B0504030602030204" pitchFamily="34" charset="0"/>
              </a:rPr>
              <a:t>qualified</a:t>
            </a:r>
            <a:r>
              <a:rPr lang="it-IT" sz="1800" b="0" i="0" dirty="0">
                <a:solidFill>
                  <a:srgbClr val="073069"/>
                </a:solidFill>
                <a:effectLst/>
                <a:latin typeface="Ubuntu" panose="020B0504030602030204" pitchFamily="34" charset="0"/>
              </a:rPr>
              <a:t> </a:t>
            </a:r>
            <a:r>
              <a:rPr lang="it-IT" sz="1800" b="0" i="0" dirty="0" err="1">
                <a:solidFill>
                  <a:srgbClr val="073069"/>
                </a:solidFill>
                <a:effectLst/>
                <a:latin typeface="Ubuntu" panose="020B0504030602030204" pitchFamily="34" charset="0"/>
              </a:rPr>
              <a:t>personnel</a:t>
            </a:r>
            <a:endParaRPr lang="it-IT" sz="1800" b="0" i="0" dirty="0">
              <a:solidFill>
                <a:srgbClr val="073069"/>
              </a:solidFill>
              <a:effectLst/>
              <a:latin typeface="Ubuntu" panose="020B0504030602030204" pitchFamily="34" charset="0"/>
            </a:endParaRPr>
          </a:p>
          <a:p>
            <a:pPr algn="ctr"/>
            <a:endParaRPr lang="it-IT" dirty="0"/>
          </a:p>
        </p:txBody>
      </p:sp>
    </p:spTree>
    <p:extLst>
      <p:ext uri="{BB962C8B-B14F-4D97-AF65-F5344CB8AC3E}">
        <p14:creationId xmlns:p14="http://schemas.microsoft.com/office/powerpoint/2010/main" val="1110807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15643"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6460086" y="886806"/>
            <a:ext cx="5336542" cy="1440394"/>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800" dirty="0">
                <a:solidFill>
                  <a:srgbClr val="FFFFFF"/>
                </a:solidFill>
                <a:latin typeface="Cuprum"/>
                <a:sym typeface="Cuprum"/>
              </a:rPr>
              <a:t>Brainstorming</a:t>
            </a:r>
            <a:endParaRPr sz="7800" dirty="0"/>
          </a:p>
        </p:txBody>
      </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 name="Google Shape;258;p12">
            <a:extLst>
              <a:ext uri="{FF2B5EF4-FFF2-40B4-BE49-F238E27FC236}">
                <a16:creationId xmlns:a16="http://schemas.microsoft.com/office/drawing/2014/main" id="{16357CBA-DB41-9701-3F92-64BA6A504FA5}"/>
              </a:ext>
            </a:extLst>
          </p:cNvPr>
          <p:cNvPicPr preferRelativeResize="0"/>
          <p:nvPr/>
        </p:nvPicPr>
        <p:blipFill>
          <a:blip r:embed="rId4"/>
          <a:srcRect t="2059" b="2059"/>
          <a:stretch/>
        </p:blipFill>
        <p:spPr>
          <a:xfrm>
            <a:off x="4840526" y="2712470"/>
            <a:ext cx="8606948" cy="5486398"/>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spTree>
    <p:extLst>
      <p:ext uri="{BB962C8B-B14F-4D97-AF65-F5344CB8AC3E}">
        <p14:creationId xmlns:p14="http://schemas.microsoft.com/office/powerpoint/2010/main" val="254118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sp>
        <p:nvSpPr>
          <p:cNvPr id="365" name="Google Shape;365;p15"/>
          <p:cNvSpPr txBox="1"/>
          <p:nvPr/>
        </p:nvSpPr>
        <p:spPr>
          <a:xfrm>
            <a:off x="4923602" y="246395"/>
            <a:ext cx="8440796"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Deep User Needs</a:t>
            </a:r>
            <a:endParaRPr dirty="0"/>
          </a:p>
        </p:txBody>
      </p:sp>
      <p:sp>
        <p:nvSpPr>
          <p:cNvPr id="367" name="Google Shape;367;p15"/>
          <p:cNvSpPr txBox="1"/>
          <p:nvPr/>
        </p:nvSpPr>
        <p:spPr>
          <a:xfrm>
            <a:off x="6940619" y="4990791"/>
            <a:ext cx="4039565"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i="0" u="none" strike="noStrike" cap="none" dirty="0">
                <a:solidFill>
                  <a:srgbClr val="FFFFFF"/>
                </a:solidFill>
                <a:latin typeface="Ubuntu"/>
                <a:ea typeface="Ubuntu"/>
                <a:cs typeface="Ubuntu"/>
                <a:sym typeface="Ubuntu"/>
              </a:rPr>
              <a:t>The user needs to </a:t>
            </a:r>
            <a:r>
              <a:rPr lang="en-US" sz="1800" b="1" i="1" u="none" strike="noStrike" cap="none" dirty="0">
                <a:solidFill>
                  <a:srgbClr val="FFFFFF"/>
                </a:solidFill>
                <a:latin typeface="Ubuntu"/>
                <a:ea typeface="Ubuntu"/>
                <a:cs typeface="Ubuntu"/>
                <a:sym typeface="Ubuntu"/>
              </a:rPr>
              <a:t>tailor</a:t>
            </a:r>
            <a:r>
              <a:rPr lang="en-US" sz="1800" i="0" u="none" strike="noStrike" cap="none" dirty="0">
                <a:solidFill>
                  <a:srgbClr val="FFFFFF"/>
                </a:solidFill>
                <a:latin typeface="Ubuntu"/>
                <a:ea typeface="Ubuntu"/>
                <a:cs typeface="Ubuntu"/>
                <a:sym typeface="Ubuntu"/>
              </a:rPr>
              <a:t> the entire trip to his </a:t>
            </a:r>
            <a:r>
              <a:rPr lang="en-US" sz="1800" b="1" i="1" u="none" strike="noStrike" cap="none" dirty="0">
                <a:solidFill>
                  <a:srgbClr val="FFFFFF"/>
                </a:solidFill>
                <a:latin typeface="Ubuntu"/>
                <a:ea typeface="Ubuntu"/>
                <a:cs typeface="Ubuntu"/>
                <a:sym typeface="Ubuntu"/>
              </a:rPr>
              <a:t>interests</a:t>
            </a:r>
            <a:r>
              <a:rPr lang="en-US" sz="1800" i="0" u="none" strike="noStrike" cap="none" dirty="0">
                <a:solidFill>
                  <a:srgbClr val="FFFFFF"/>
                </a:solidFill>
                <a:latin typeface="Ubuntu"/>
                <a:ea typeface="Ubuntu"/>
                <a:cs typeface="Ubuntu"/>
                <a:sym typeface="Ubuntu"/>
              </a:rPr>
              <a:t> and expenses </a:t>
            </a:r>
            <a:r>
              <a:rPr lang="en-US" sz="1800" b="1" i="1" u="none" strike="noStrike" cap="none" dirty="0">
                <a:solidFill>
                  <a:srgbClr val="FFFFFF"/>
                </a:solidFill>
                <a:latin typeface="Ubuntu"/>
                <a:ea typeface="Ubuntu"/>
                <a:cs typeface="Ubuntu"/>
                <a:sym typeface="Ubuntu"/>
              </a:rPr>
              <a:t>budget</a:t>
            </a:r>
            <a:endParaRPr sz="1800" b="1" i="1" dirty="0"/>
          </a:p>
        </p:txBody>
      </p:sp>
      <p:pic>
        <p:nvPicPr>
          <p:cNvPr id="3" name="Immagine 2" descr="Immagine che contiene Elementi grafici, simbolo, logo, Carattere&#10;&#10;Descrizione generata automaticamente">
            <a:extLst>
              <a:ext uri="{FF2B5EF4-FFF2-40B4-BE49-F238E27FC236}">
                <a16:creationId xmlns:a16="http://schemas.microsoft.com/office/drawing/2014/main" id="{755D5E9B-7164-E156-F125-10A008D69C81}"/>
              </a:ext>
            </a:extLst>
          </p:cNvPr>
          <p:cNvPicPr>
            <a:picLocks noChangeAspect="1"/>
          </p:cNvPicPr>
          <p:nvPr/>
        </p:nvPicPr>
        <p:blipFill>
          <a:blip r:embed="rId4">
            <a:duotone>
              <a:prstClr val="black"/>
              <a:schemeClr val="tx2">
                <a:tint val="45000"/>
                <a:satMod val="400000"/>
              </a:schemeClr>
            </a:duotone>
          </a:blip>
          <a:stretch>
            <a:fillRect/>
          </a:stretch>
        </p:blipFill>
        <p:spPr>
          <a:xfrm>
            <a:off x="7781235" y="2107817"/>
            <a:ext cx="2358329" cy="2358329"/>
          </a:xfrm>
          <a:prstGeom prst="rect">
            <a:avLst/>
          </a:prstGeom>
          <a:effectLst>
            <a:glow rad="228600">
              <a:schemeClr val="accent4">
                <a:satMod val="175000"/>
                <a:alpha val="40000"/>
              </a:schemeClr>
            </a:glow>
          </a:effectLst>
        </p:spPr>
      </p:pic>
      <p:pic>
        <p:nvPicPr>
          <p:cNvPr id="5" name="Immagine 4" descr="Immagine che contiene Carattere, simbolo, Elementi grafici, logo&#10;&#10;Descrizione generata automaticamente">
            <a:extLst>
              <a:ext uri="{FF2B5EF4-FFF2-40B4-BE49-F238E27FC236}">
                <a16:creationId xmlns:a16="http://schemas.microsoft.com/office/drawing/2014/main" id="{893530C0-E101-8268-0F0E-904D317B1F03}"/>
              </a:ext>
            </a:extLst>
          </p:cNvPr>
          <p:cNvPicPr>
            <a:picLocks noChangeAspect="1"/>
          </p:cNvPicPr>
          <p:nvPr/>
        </p:nvPicPr>
        <p:blipFill>
          <a:blip r:embed="rId5">
            <a:duotone>
              <a:prstClr val="black"/>
              <a:schemeClr val="tx2">
                <a:tint val="45000"/>
                <a:satMod val="400000"/>
              </a:schemeClr>
            </a:duotone>
          </a:blip>
          <a:stretch>
            <a:fillRect/>
          </a:stretch>
        </p:blipFill>
        <p:spPr>
          <a:xfrm>
            <a:off x="3325929" y="3398219"/>
            <a:ext cx="2043078" cy="2043078"/>
          </a:xfrm>
          <a:prstGeom prst="rect">
            <a:avLst/>
          </a:prstGeom>
          <a:effectLst>
            <a:glow rad="228600">
              <a:schemeClr val="accent4">
                <a:satMod val="175000"/>
                <a:alpha val="40000"/>
              </a:schemeClr>
            </a:glow>
          </a:effectLst>
        </p:spPr>
      </p:pic>
      <p:pic>
        <p:nvPicPr>
          <p:cNvPr id="7" name="Immagine 6" descr="Immagine che contiene cerchio, Elementi grafici, simbolo, logo&#10;&#10;Descrizione generata automaticamente">
            <a:extLst>
              <a:ext uri="{FF2B5EF4-FFF2-40B4-BE49-F238E27FC236}">
                <a16:creationId xmlns:a16="http://schemas.microsoft.com/office/drawing/2014/main" id="{3BA0A1CD-02F8-03A9-EAF4-EAF2D4C2A523}"/>
              </a:ext>
            </a:extLst>
          </p:cNvPr>
          <p:cNvPicPr>
            <a:picLocks noChangeAspect="1"/>
          </p:cNvPicPr>
          <p:nvPr/>
        </p:nvPicPr>
        <p:blipFill>
          <a:blip r:embed="rId6">
            <a:duotone>
              <a:prstClr val="black"/>
              <a:schemeClr val="tx2">
                <a:tint val="45000"/>
                <a:satMod val="400000"/>
              </a:schemeClr>
            </a:duotone>
          </a:blip>
          <a:stretch>
            <a:fillRect/>
          </a:stretch>
        </p:blipFill>
        <p:spPr>
          <a:xfrm>
            <a:off x="7402762" y="5879596"/>
            <a:ext cx="2514047" cy="2514047"/>
          </a:xfrm>
          <a:prstGeom prst="rect">
            <a:avLst/>
          </a:prstGeom>
          <a:effectLst>
            <a:glow rad="228600">
              <a:schemeClr val="accent4">
                <a:satMod val="175000"/>
                <a:alpha val="40000"/>
              </a:schemeClr>
            </a:glow>
          </a:effectLst>
        </p:spPr>
      </p:pic>
      <p:pic>
        <p:nvPicPr>
          <p:cNvPr id="9" name="Immagine 8" descr="Immagine che contiene simbolo, logo, Elementi grafici, arte&#10;&#10;Descrizione generata automaticamente">
            <a:extLst>
              <a:ext uri="{FF2B5EF4-FFF2-40B4-BE49-F238E27FC236}">
                <a16:creationId xmlns:a16="http://schemas.microsoft.com/office/drawing/2014/main" id="{F3D771D1-5B3D-F1DA-CBB7-CE0D919BACDB}"/>
              </a:ext>
            </a:extLst>
          </p:cNvPr>
          <p:cNvPicPr>
            <a:picLocks noChangeAspect="1"/>
          </p:cNvPicPr>
          <p:nvPr/>
        </p:nvPicPr>
        <p:blipFill>
          <a:blip r:embed="rId7">
            <a:duotone>
              <a:prstClr val="black"/>
              <a:schemeClr val="tx2">
                <a:tint val="45000"/>
                <a:satMod val="400000"/>
              </a:schemeClr>
            </a:duotone>
          </a:blip>
          <a:stretch>
            <a:fillRect/>
          </a:stretch>
        </p:blipFill>
        <p:spPr>
          <a:xfrm>
            <a:off x="12660950" y="3388580"/>
            <a:ext cx="1974462" cy="1974462"/>
          </a:xfrm>
          <a:prstGeom prst="rect">
            <a:avLst/>
          </a:prstGeom>
          <a:effectLst>
            <a:glow rad="228600">
              <a:schemeClr val="accent4">
                <a:satMod val="175000"/>
                <a:alpha val="40000"/>
              </a:schemeClr>
            </a:glow>
          </a:effectLst>
        </p:spPr>
      </p:pic>
      <p:sp>
        <p:nvSpPr>
          <p:cNvPr id="10" name="Google Shape;367;p15">
            <a:extLst>
              <a:ext uri="{FF2B5EF4-FFF2-40B4-BE49-F238E27FC236}">
                <a16:creationId xmlns:a16="http://schemas.microsoft.com/office/drawing/2014/main" id="{78610B0C-7919-A850-8FFA-E91C7FF32092}"/>
              </a:ext>
            </a:extLst>
          </p:cNvPr>
          <p:cNvSpPr txBox="1"/>
          <p:nvPr/>
        </p:nvSpPr>
        <p:spPr>
          <a:xfrm>
            <a:off x="6940618" y="8784006"/>
            <a:ext cx="4039565"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i="0" u="none" strike="noStrike" cap="none" dirty="0">
                <a:solidFill>
                  <a:srgbClr val="FFFFFF"/>
                </a:solidFill>
                <a:latin typeface="Ubuntu"/>
                <a:ea typeface="Ubuntu"/>
                <a:cs typeface="Ubuntu"/>
                <a:sym typeface="Ubuntu"/>
              </a:rPr>
              <a:t>The user needs to be able to organize the trip in a </a:t>
            </a:r>
            <a:r>
              <a:rPr lang="en-US" sz="1800" b="1" i="1" u="none" strike="noStrike" cap="none" dirty="0">
                <a:solidFill>
                  <a:srgbClr val="FFFFFF"/>
                </a:solidFill>
                <a:latin typeface="Ubuntu"/>
                <a:ea typeface="Ubuntu"/>
                <a:cs typeface="Ubuntu"/>
                <a:sym typeface="Ubuntu"/>
              </a:rPr>
              <a:t>faster</a:t>
            </a:r>
            <a:r>
              <a:rPr lang="en-US" sz="1800" i="0" u="none" strike="noStrike" cap="none" dirty="0">
                <a:solidFill>
                  <a:srgbClr val="FFFFFF"/>
                </a:solidFill>
                <a:latin typeface="Ubuntu"/>
                <a:ea typeface="Ubuntu"/>
                <a:cs typeface="Ubuntu"/>
                <a:sym typeface="Ubuntu"/>
              </a:rPr>
              <a:t> and </a:t>
            </a:r>
            <a:r>
              <a:rPr lang="en-US" sz="1800" b="1" i="1" u="none" strike="noStrike" cap="none" dirty="0">
                <a:solidFill>
                  <a:srgbClr val="FFFFFF"/>
                </a:solidFill>
                <a:latin typeface="Ubuntu"/>
                <a:ea typeface="Ubuntu"/>
                <a:cs typeface="Ubuntu"/>
                <a:sym typeface="Ubuntu"/>
              </a:rPr>
              <a:t>simple</a:t>
            </a:r>
            <a:r>
              <a:rPr lang="en-US" sz="1800" i="0" u="none" strike="noStrike" cap="none" dirty="0">
                <a:solidFill>
                  <a:srgbClr val="FFFFFF"/>
                </a:solidFill>
                <a:latin typeface="Ubuntu"/>
                <a:ea typeface="Ubuntu"/>
                <a:cs typeface="Ubuntu"/>
                <a:sym typeface="Ubuntu"/>
              </a:rPr>
              <a:t> way</a:t>
            </a:r>
            <a:endParaRPr sz="1800" b="1" i="1" dirty="0"/>
          </a:p>
        </p:txBody>
      </p:sp>
      <p:grpSp>
        <p:nvGrpSpPr>
          <p:cNvPr id="11" name="Google Shape;236;p12">
            <a:extLst>
              <a:ext uri="{FF2B5EF4-FFF2-40B4-BE49-F238E27FC236}">
                <a16:creationId xmlns:a16="http://schemas.microsoft.com/office/drawing/2014/main" id="{48961356-B752-2C4B-6B68-BCC31D04BEC1}"/>
              </a:ext>
            </a:extLst>
          </p:cNvPr>
          <p:cNvGrpSpPr/>
          <p:nvPr/>
        </p:nvGrpSpPr>
        <p:grpSpPr>
          <a:xfrm>
            <a:off x="1219534" y="9490375"/>
            <a:ext cx="5247198" cy="359853"/>
            <a:chOff x="0" y="0"/>
            <a:chExt cx="6996264" cy="479804"/>
          </a:xfrm>
        </p:grpSpPr>
        <p:cxnSp>
          <p:nvCxnSpPr>
            <p:cNvPr id="12" name="Google Shape;237;p12">
              <a:extLst>
                <a:ext uri="{FF2B5EF4-FFF2-40B4-BE49-F238E27FC236}">
                  <a16:creationId xmlns:a16="http://schemas.microsoft.com/office/drawing/2014/main" id="{0A2C4CD2-983F-510A-06EC-E1F634259CFD}"/>
                </a:ext>
              </a:extLst>
            </p:cNvPr>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13" name="Google Shape;238;p12">
              <a:extLst>
                <a:ext uri="{FF2B5EF4-FFF2-40B4-BE49-F238E27FC236}">
                  <a16:creationId xmlns:a16="http://schemas.microsoft.com/office/drawing/2014/main" id="{0CE1785F-96E9-34C7-0298-4FBDD31253F5}"/>
                </a:ext>
              </a:extLst>
            </p:cNvPr>
            <p:cNvGrpSpPr/>
            <p:nvPr/>
          </p:nvGrpSpPr>
          <p:grpSpPr>
            <a:xfrm rot="5400000">
              <a:off x="6528177" y="11717"/>
              <a:ext cx="468087" cy="468087"/>
              <a:chOff x="0" y="0"/>
              <a:chExt cx="812800" cy="812800"/>
            </a:xfrm>
          </p:grpSpPr>
          <p:sp>
            <p:nvSpPr>
              <p:cNvPr id="20" name="Google Shape;239;p12">
                <a:extLst>
                  <a:ext uri="{FF2B5EF4-FFF2-40B4-BE49-F238E27FC236}">
                    <a16:creationId xmlns:a16="http://schemas.microsoft.com/office/drawing/2014/main" id="{B167FD38-ABC4-6F83-D66D-6158F57587B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0;p12">
                <a:extLst>
                  <a:ext uri="{FF2B5EF4-FFF2-40B4-BE49-F238E27FC236}">
                    <a16:creationId xmlns:a16="http://schemas.microsoft.com/office/drawing/2014/main" id="{53170021-A0EC-4AF9-EDC6-9C0B85B9F402}"/>
                  </a:ext>
                </a:extLst>
              </p:cNvPr>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 name="Google Shape;241;p12">
              <a:extLst>
                <a:ext uri="{FF2B5EF4-FFF2-40B4-BE49-F238E27FC236}">
                  <a16:creationId xmlns:a16="http://schemas.microsoft.com/office/drawing/2014/main" id="{97472DD9-0110-3171-2FFA-32BD191496DC}"/>
                </a:ext>
              </a:extLst>
            </p:cNvPr>
            <p:cNvGrpSpPr/>
            <p:nvPr/>
          </p:nvGrpSpPr>
          <p:grpSpPr>
            <a:xfrm rot="5400000">
              <a:off x="0" y="0"/>
              <a:ext cx="444652" cy="444652"/>
              <a:chOff x="0" y="0"/>
              <a:chExt cx="812800" cy="812800"/>
            </a:xfrm>
          </p:grpSpPr>
          <p:sp>
            <p:nvSpPr>
              <p:cNvPr id="18" name="Google Shape;242;p12">
                <a:extLst>
                  <a:ext uri="{FF2B5EF4-FFF2-40B4-BE49-F238E27FC236}">
                    <a16:creationId xmlns:a16="http://schemas.microsoft.com/office/drawing/2014/main" id="{E4AE57D2-9DB2-7059-5656-2939E543F01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3;p12">
                <a:extLst>
                  <a:ext uri="{FF2B5EF4-FFF2-40B4-BE49-F238E27FC236}">
                    <a16:creationId xmlns:a16="http://schemas.microsoft.com/office/drawing/2014/main" id="{B7E32C81-9DF0-56F0-08A2-5C1EE3EC3F24}"/>
                  </a:ext>
                </a:extLst>
              </p:cNvPr>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 name="Google Shape;244;p12">
              <a:extLst>
                <a:ext uri="{FF2B5EF4-FFF2-40B4-BE49-F238E27FC236}">
                  <a16:creationId xmlns:a16="http://schemas.microsoft.com/office/drawing/2014/main" id="{5DA57369-BB55-D897-7125-C1EFD5B51A93}"/>
                </a:ext>
              </a:extLst>
            </p:cNvPr>
            <p:cNvGrpSpPr/>
            <p:nvPr/>
          </p:nvGrpSpPr>
          <p:grpSpPr>
            <a:xfrm rot="10800000">
              <a:off x="6528177" y="11717"/>
              <a:ext cx="444652" cy="444652"/>
              <a:chOff x="0" y="0"/>
              <a:chExt cx="812800" cy="812800"/>
            </a:xfrm>
          </p:grpSpPr>
          <p:sp>
            <p:nvSpPr>
              <p:cNvPr id="16" name="Google Shape;245;p12">
                <a:extLst>
                  <a:ext uri="{FF2B5EF4-FFF2-40B4-BE49-F238E27FC236}">
                    <a16:creationId xmlns:a16="http://schemas.microsoft.com/office/drawing/2014/main" id="{BEF56581-4DF9-0B72-CD44-ED14B206681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p12">
                <a:extLst>
                  <a:ext uri="{FF2B5EF4-FFF2-40B4-BE49-F238E27FC236}">
                    <a16:creationId xmlns:a16="http://schemas.microsoft.com/office/drawing/2014/main" id="{E40DBD21-9955-6CDD-8CF1-0FFF2A1E383F}"/>
                  </a:ext>
                </a:extLst>
              </p:cNvPr>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2" name="Google Shape;236;p12">
            <a:extLst>
              <a:ext uri="{FF2B5EF4-FFF2-40B4-BE49-F238E27FC236}">
                <a16:creationId xmlns:a16="http://schemas.microsoft.com/office/drawing/2014/main" id="{198ECFCB-A10C-6094-D786-73F11EF3473E}"/>
              </a:ext>
            </a:extLst>
          </p:cNvPr>
          <p:cNvGrpSpPr/>
          <p:nvPr/>
        </p:nvGrpSpPr>
        <p:grpSpPr>
          <a:xfrm>
            <a:off x="11428418" y="9494768"/>
            <a:ext cx="5247198" cy="359853"/>
            <a:chOff x="0" y="0"/>
            <a:chExt cx="6996264" cy="479804"/>
          </a:xfrm>
        </p:grpSpPr>
        <p:cxnSp>
          <p:nvCxnSpPr>
            <p:cNvPr id="23" name="Google Shape;237;p12">
              <a:extLst>
                <a:ext uri="{FF2B5EF4-FFF2-40B4-BE49-F238E27FC236}">
                  <a16:creationId xmlns:a16="http://schemas.microsoft.com/office/drawing/2014/main" id="{3D80783A-AEAC-C8E4-E353-830B30618658}"/>
                </a:ext>
              </a:extLst>
            </p:cNvPr>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 name="Google Shape;238;p12">
              <a:extLst>
                <a:ext uri="{FF2B5EF4-FFF2-40B4-BE49-F238E27FC236}">
                  <a16:creationId xmlns:a16="http://schemas.microsoft.com/office/drawing/2014/main" id="{99199CD2-50AD-8389-27DB-E3CBD33755AA}"/>
                </a:ext>
              </a:extLst>
            </p:cNvPr>
            <p:cNvGrpSpPr/>
            <p:nvPr/>
          </p:nvGrpSpPr>
          <p:grpSpPr>
            <a:xfrm rot="5400000">
              <a:off x="6528177" y="11717"/>
              <a:ext cx="468087" cy="468087"/>
              <a:chOff x="0" y="0"/>
              <a:chExt cx="812800" cy="812800"/>
            </a:xfrm>
          </p:grpSpPr>
          <p:sp>
            <p:nvSpPr>
              <p:cNvPr id="31" name="Google Shape;239;p12">
                <a:extLst>
                  <a:ext uri="{FF2B5EF4-FFF2-40B4-BE49-F238E27FC236}">
                    <a16:creationId xmlns:a16="http://schemas.microsoft.com/office/drawing/2014/main" id="{502E5441-6EBF-ADEC-5D7D-033D14CC8B3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0;p12">
                <a:extLst>
                  <a:ext uri="{FF2B5EF4-FFF2-40B4-BE49-F238E27FC236}">
                    <a16:creationId xmlns:a16="http://schemas.microsoft.com/office/drawing/2014/main" id="{95C481FD-3036-5DFA-6B6B-7D104B8BF75A}"/>
                  </a:ext>
                </a:extLst>
              </p:cNvPr>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 name="Google Shape;241;p12">
              <a:extLst>
                <a:ext uri="{FF2B5EF4-FFF2-40B4-BE49-F238E27FC236}">
                  <a16:creationId xmlns:a16="http://schemas.microsoft.com/office/drawing/2014/main" id="{C03D1CDB-A64F-91D8-0B91-5267AF47D13A}"/>
                </a:ext>
              </a:extLst>
            </p:cNvPr>
            <p:cNvGrpSpPr/>
            <p:nvPr/>
          </p:nvGrpSpPr>
          <p:grpSpPr>
            <a:xfrm rot="5400000">
              <a:off x="0" y="0"/>
              <a:ext cx="444652" cy="444652"/>
              <a:chOff x="0" y="0"/>
              <a:chExt cx="812800" cy="812800"/>
            </a:xfrm>
          </p:grpSpPr>
          <p:sp>
            <p:nvSpPr>
              <p:cNvPr id="29" name="Google Shape;242;p12">
                <a:extLst>
                  <a:ext uri="{FF2B5EF4-FFF2-40B4-BE49-F238E27FC236}">
                    <a16:creationId xmlns:a16="http://schemas.microsoft.com/office/drawing/2014/main" id="{11D4385F-8354-7465-5600-DED6E74B9D3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3;p12">
                <a:extLst>
                  <a:ext uri="{FF2B5EF4-FFF2-40B4-BE49-F238E27FC236}">
                    <a16:creationId xmlns:a16="http://schemas.microsoft.com/office/drawing/2014/main" id="{DB0F1DB2-D002-6F20-6C40-D2F8B03A9A0F}"/>
                  </a:ext>
                </a:extLst>
              </p:cNvPr>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244;p12">
              <a:extLst>
                <a:ext uri="{FF2B5EF4-FFF2-40B4-BE49-F238E27FC236}">
                  <a16:creationId xmlns:a16="http://schemas.microsoft.com/office/drawing/2014/main" id="{1AA841B4-2A61-2A1C-9908-352E4AEF3C12}"/>
                </a:ext>
              </a:extLst>
            </p:cNvPr>
            <p:cNvGrpSpPr/>
            <p:nvPr/>
          </p:nvGrpSpPr>
          <p:grpSpPr>
            <a:xfrm rot="10800000">
              <a:off x="6528177" y="11717"/>
              <a:ext cx="444652" cy="444652"/>
              <a:chOff x="0" y="0"/>
              <a:chExt cx="812800" cy="812800"/>
            </a:xfrm>
          </p:grpSpPr>
          <p:sp>
            <p:nvSpPr>
              <p:cNvPr id="27" name="Google Shape;245;p12">
                <a:extLst>
                  <a:ext uri="{FF2B5EF4-FFF2-40B4-BE49-F238E27FC236}">
                    <a16:creationId xmlns:a16="http://schemas.microsoft.com/office/drawing/2014/main" id="{A7E46141-FD20-7193-3EB0-2977BA859C7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6;p12">
                <a:extLst>
                  <a:ext uri="{FF2B5EF4-FFF2-40B4-BE49-F238E27FC236}">
                    <a16:creationId xmlns:a16="http://schemas.microsoft.com/office/drawing/2014/main" id="{11843A1D-4C05-7BF2-7099-FD3192E919B3}"/>
                  </a:ext>
                </a:extLst>
              </p:cNvPr>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3" name="Google Shape;367;p15">
            <a:extLst>
              <a:ext uri="{FF2B5EF4-FFF2-40B4-BE49-F238E27FC236}">
                <a16:creationId xmlns:a16="http://schemas.microsoft.com/office/drawing/2014/main" id="{8772A150-EC22-A38F-0D04-BCF558C1086C}"/>
              </a:ext>
            </a:extLst>
          </p:cNvPr>
          <p:cNvSpPr txBox="1"/>
          <p:nvPr/>
        </p:nvSpPr>
        <p:spPr>
          <a:xfrm>
            <a:off x="2327686" y="6067396"/>
            <a:ext cx="4039565"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i="0" u="none" strike="noStrike" cap="none" dirty="0">
                <a:solidFill>
                  <a:srgbClr val="FFFFFF"/>
                </a:solidFill>
                <a:latin typeface="Ubuntu"/>
                <a:ea typeface="Ubuntu"/>
                <a:cs typeface="Ubuntu"/>
                <a:sym typeface="Ubuntu"/>
              </a:rPr>
              <a:t>The user needs to </a:t>
            </a:r>
            <a:r>
              <a:rPr lang="en-US" sz="1800" b="1" i="1" u="none" strike="noStrike" cap="none" dirty="0">
                <a:solidFill>
                  <a:srgbClr val="FFFFFF"/>
                </a:solidFill>
                <a:latin typeface="Ubuntu"/>
                <a:ea typeface="Ubuntu"/>
                <a:cs typeface="Ubuntu"/>
                <a:sym typeface="Ubuntu"/>
              </a:rPr>
              <a:t>reschedule</a:t>
            </a:r>
            <a:r>
              <a:rPr lang="en-US" sz="1800" i="0" u="none" strike="noStrike" cap="none" dirty="0">
                <a:solidFill>
                  <a:srgbClr val="FFFFFF"/>
                </a:solidFill>
                <a:latin typeface="Ubuntu"/>
                <a:ea typeface="Ubuntu"/>
                <a:cs typeface="Ubuntu"/>
                <a:sym typeface="Ubuntu"/>
              </a:rPr>
              <a:t> the trip plan in case of </a:t>
            </a:r>
            <a:r>
              <a:rPr lang="en-US" sz="1800" b="1" i="1" u="none" strike="noStrike" cap="none" dirty="0">
                <a:solidFill>
                  <a:srgbClr val="FFFFFF"/>
                </a:solidFill>
                <a:latin typeface="Ubuntu"/>
                <a:ea typeface="Ubuntu"/>
                <a:cs typeface="Ubuntu"/>
                <a:sym typeface="Ubuntu"/>
              </a:rPr>
              <a:t>failure</a:t>
            </a:r>
            <a:endParaRPr sz="1800" b="1" i="1" dirty="0"/>
          </a:p>
        </p:txBody>
      </p:sp>
      <p:sp>
        <p:nvSpPr>
          <p:cNvPr id="34" name="Google Shape;367;p15">
            <a:extLst>
              <a:ext uri="{FF2B5EF4-FFF2-40B4-BE49-F238E27FC236}">
                <a16:creationId xmlns:a16="http://schemas.microsoft.com/office/drawing/2014/main" id="{841F16D3-0032-53BD-267F-470350B78F5E}"/>
              </a:ext>
            </a:extLst>
          </p:cNvPr>
          <p:cNvSpPr txBox="1"/>
          <p:nvPr/>
        </p:nvSpPr>
        <p:spPr>
          <a:xfrm>
            <a:off x="11428418" y="6099915"/>
            <a:ext cx="4439525" cy="9971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i="0" u="none" strike="noStrike" cap="none" dirty="0">
                <a:solidFill>
                  <a:srgbClr val="FFFFFF"/>
                </a:solidFill>
                <a:latin typeface="Ubuntu"/>
                <a:ea typeface="Ubuntu"/>
                <a:cs typeface="Ubuntu"/>
                <a:sym typeface="Ubuntu"/>
              </a:rPr>
              <a:t>The user needs to get </a:t>
            </a:r>
            <a:r>
              <a:rPr lang="en-US" sz="1800" b="1" i="1" u="none" strike="noStrike" cap="none" dirty="0">
                <a:solidFill>
                  <a:srgbClr val="FFFFFF"/>
                </a:solidFill>
                <a:latin typeface="Ubuntu"/>
                <a:ea typeface="Ubuntu"/>
                <a:cs typeface="Ubuntu"/>
                <a:sym typeface="Ubuntu"/>
              </a:rPr>
              <a:t>reliable</a:t>
            </a:r>
            <a:r>
              <a:rPr lang="en-US" sz="1800" i="0" u="none" strike="noStrike" cap="none" dirty="0">
                <a:solidFill>
                  <a:srgbClr val="FFFFFF"/>
                </a:solidFill>
                <a:latin typeface="Ubuntu"/>
                <a:ea typeface="Ubuntu"/>
                <a:cs typeface="Ubuntu"/>
                <a:sym typeface="Ubuntu"/>
              </a:rPr>
              <a:t> and </a:t>
            </a:r>
            <a:r>
              <a:rPr lang="en-US" sz="1800" b="1" i="1" u="none" strike="noStrike" cap="none" dirty="0">
                <a:solidFill>
                  <a:srgbClr val="FFFFFF"/>
                </a:solidFill>
                <a:latin typeface="Ubuntu"/>
                <a:ea typeface="Ubuntu"/>
                <a:cs typeface="Ubuntu"/>
                <a:sym typeface="Ubuntu"/>
              </a:rPr>
              <a:t>complete</a:t>
            </a:r>
            <a:r>
              <a:rPr lang="en-US" sz="1800" i="0" u="none" strike="noStrike" cap="none" dirty="0">
                <a:solidFill>
                  <a:srgbClr val="FFFFFF"/>
                </a:solidFill>
                <a:latin typeface="Ubuntu"/>
                <a:ea typeface="Ubuntu"/>
                <a:cs typeface="Ubuntu"/>
                <a:sym typeface="Ubuntu"/>
              </a:rPr>
              <a:t> </a:t>
            </a:r>
            <a:r>
              <a:rPr lang="en-US" sz="1800" b="1" i="1" u="none" strike="noStrike" cap="none" dirty="0">
                <a:solidFill>
                  <a:srgbClr val="FFFFFF"/>
                </a:solidFill>
                <a:latin typeface="Ubuntu"/>
                <a:ea typeface="Ubuntu"/>
                <a:cs typeface="Ubuntu"/>
                <a:sym typeface="Ubuntu"/>
              </a:rPr>
              <a:t>information</a:t>
            </a:r>
            <a:r>
              <a:rPr lang="en-US" sz="1800" i="0" u="none" strike="noStrike" cap="none" dirty="0">
                <a:solidFill>
                  <a:srgbClr val="FFFFFF"/>
                </a:solidFill>
                <a:latin typeface="Ubuntu"/>
                <a:ea typeface="Ubuntu"/>
                <a:cs typeface="Ubuntu"/>
                <a:sym typeface="Ubuntu"/>
              </a:rPr>
              <a:t> from his source/sources</a:t>
            </a:r>
            <a:endParaRPr sz="1800" b="1" i="1" dirty="0"/>
          </a:p>
        </p:txBody>
      </p:sp>
      <p:sp>
        <p:nvSpPr>
          <p:cNvPr id="35" name="CasellaDiTesto 34">
            <a:extLst>
              <a:ext uri="{FF2B5EF4-FFF2-40B4-BE49-F238E27FC236}">
                <a16:creationId xmlns:a16="http://schemas.microsoft.com/office/drawing/2014/main" id="{A126B402-8426-6FD1-E67E-3CB7A072D3F0}"/>
              </a:ext>
            </a:extLst>
          </p:cNvPr>
          <p:cNvSpPr txBox="1"/>
          <p:nvPr/>
        </p:nvSpPr>
        <p:spPr>
          <a:xfrm>
            <a:off x="7639469" y="4309629"/>
            <a:ext cx="2514047" cy="584775"/>
          </a:xfrm>
          <a:prstGeom prst="rect">
            <a:avLst/>
          </a:prstGeom>
          <a:noFill/>
        </p:spPr>
        <p:txBody>
          <a:bodyPr wrap="square" rtlCol="0">
            <a:spAutoFit/>
          </a:bodyPr>
          <a:lstStyle/>
          <a:p>
            <a:pPr algn="ctr"/>
            <a:r>
              <a:rPr lang="it-IT" sz="3200" b="1" dirty="0" err="1">
                <a:solidFill>
                  <a:schemeClr val="bg1"/>
                </a:solidFill>
                <a:latin typeface="Ubuntu" panose="020B0504030602030204" pitchFamily="34" charset="0"/>
              </a:rPr>
              <a:t>Personalize</a:t>
            </a:r>
            <a:endParaRPr lang="it-IT" sz="3200" b="1" dirty="0">
              <a:solidFill>
                <a:schemeClr val="bg1"/>
              </a:solidFill>
              <a:latin typeface="Ubuntu" panose="020B0504030602030204" pitchFamily="34" charset="0"/>
            </a:endParaRPr>
          </a:p>
        </p:txBody>
      </p:sp>
      <p:sp>
        <p:nvSpPr>
          <p:cNvPr id="36" name="CasellaDiTesto 35">
            <a:extLst>
              <a:ext uri="{FF2B5EF4-FFF2-40B4-BE49-F238E27FC236}">
                <a16:creationId xmlns:a16="http://schemas.microsoft.com/office/drawing/2014/main" id="{A109EA03-B47E-C425-9BB5-EC0E60637ECF}"/>
              </a:ext>
            </a:extLst>
          </p:cNvPr>
          <p:cNvSpPr txBox="1"/>
          <p:nvPr/>
        </p:nvSpPr>
        <p:spPr>
          <a:xfrm>
            <a:off x="7742417" y="8168411"/>
            <a:ext cx="2247869" cy="584775"/>
          </a:xfrm>
          <a:prstGeom prst="rect">
            <a:avLst/>
          </a:prstGeom>
          <a:noFill/>
        </p:spPr>
        <p:txBody>
          <a:bodyPr wrap="square" rtlCol="0">
            <a:spAutoFit/>
          </a:bodyPr>
          <a:lstStyle/>
          <a:p>
            <a:pPr algn="ctr"/>
            <a:r>
              <a:rPr lang="it-IT" sz="3200" b="1" dirty="0">
                <a:solidFill>
                  <a:schemeClr val="bg1"/>
                </a:solidFill>
                <a:latin typeface="Ubuntu" panose="020B0504030602030204" pitchFamily="34" charset="0"/>
              </a:rPr>
              <a:t>Fast </a:t>
            </a:r>
          </a:p>
        </p:txBody>
      </p:sp>
      <p:sp>
        <p:nvSpPr>
          <p:cNvPr id="37" name="CasellaDiTesto 36">
            <a:extLst>
              <a:ext uri="{FF2B5EF4-FFF2-40B4-BE49-F238E27FC236}">
                <a16:creationId xmlns:a16="http://schemas.microsoft.com/office/drawing/2014/main" id="{FCF1E297-E6E8-F951-8D93-2C649905E3B1}"/>
              </a:ext>
            </a:extLst>
          </p:cNvPr>
          <p:cNvSpPr txBox="1"/>
          <p:nvPr/>
        </p:nvSpPr>
        <p:spPr>
          <a:xfrm>
            <a:off x="3008831" y="5354254"/>
            <a:ext cx="2532586" cy="584775"/>
          </a:xfrm>
          <a:prstGeom prst="rect">
            <a:avLst/>
          </a:prstGeom>
          <a:noFill/>
        </p:spPr>
        <p:txBody>
          <a:bodyPr wrap="square" rtlCol="0">
            <a:spAutoFit/>
          </a:bodyPr>
          <a:lstStyle/>
          <a:p>
            <a:pPr algn="ctr"/>
            <a:r>
              <a:rPr lang="it-IT" sz="3200" b="1" dirty="0" err="1">
                <a:solidFill>
                  <a:schemeClr val="bg1"/>
                </a:solidFill>
                <a:latin typeface="Ubuntu" panose="020B0504030602030204" pitchFamily="34" charset="0"/>
              </a:rPr>
              <a:t>Reschedule</a:t>
            </a:r>
            <a:endParaRPr lang="it-IT" sz="3200" b="1" dirty="0">
              <a:solidFill>
                <a:schemeClr val="bg1"/>
              </a:solidFill>
              <a:latin typeface="Ubuntu" panose="020B0504030602030204" pitchFamily="34" charset="0"/>
            </a:endParaRPr>
          </a:p>
        </p:txBody>
      </p:sp>
      <p:sp>
        <p:nvSpPr>
          <p:cNvPr id="38" name="CasellaDiTesto 37">
            <a:extLst>
              <a:ext uri="{FF2B5EF4-FFF2-40B4-BE49-F238E27FC236}">
                <a16:creationId xmlns:a16="http://schemas.microsoft.com/office/drawing/2014/main" id="{C584D08B-F0AC-F11F-BBFD-25CBA8BE53C4}"/>
              </a:ext>
            </a:extLst>
          </p:cNvPr>
          <p:cNvSpPr txBox="1"/>
          <p:nvPr/>
        </p:nvSpPr>
        <p:spPr>
          <a:xfrm>
            <a:off x="12524247" y="5354254"/>
            <a:ext cx="2247869" cy="584775"/>
          </a:xfrm>
          <a:prstGeom prst="rect">
            <a:avLst/>
          </a:prstGeom>
          <a:noFill/>
        </p:spPr>
        <p:txBody>
          <a:bodyPr wrap="square" rtlCol="0">
            <a:spAutoFit/>
          </a:bodyPr>
          <a:lstStyle/>
          <a:p>
            <a:pPr algn="ctr"/>
            <a:r>
              <a:rPr lang="it-IT" sz="3200" b="1" dirty="0" err="1">
                <a:solidFill>
                  <a:schemeClr val="bg1"/>
                </a:solidFill>
                <a:latin typeface="Ubuntu" panose="020B0504030602030204" pitchFamily="34" charset="0"/>
              </a:rPr>
              <a:t>Reliable</a:t>
            </a:r>
            <a:endParaRPr lang="it-IT" sz="3200" b="1" dirty="0">
              <a:solidFill>
                <a:schemeClr val="bg1"/>
              </a:solidFill>
              <a:latin typeface="Ubuntu" panose="020B0504030602030204" pitchFamily="34" charset="0"/>
            </a:endParaRPr>
          </a:p>
        </p:txBody>
      </p:sp>
    </p:spTree>
    <p:extLst>
      <p:ext uri="{BB962C8B-B14F-4D97-AF65-F5344CB8AC3E}">
        <p14:creationId xmlns:p14="http://schemas.microsoft.com/office/powerpoint/2010/main" val="2743394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65" name="Google Shape;365;p15"/>
          <p:cNvSpPr txBox="1"/>
          <p:nvPr/>
        </p:nvSpPr>
        <p:spPr>
          <a:xfrm>
            <a:off x="4923602" y="358408"/>
            <a:ext cx="8440796"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Deep User Needs</a:t>
            </a:r>
            <a:endParaRPr dirty="0"/>
          </a:p>
        </p:txBody>
      </p:sp>
      <p:pic>
        <p:nvPicPr>
          <p:cNvPr id="3" name="Immagine 2" descr="Immagine che contiene Elementi grafici, simbolo, logo, Carattere&#10;&#10;Descrizione generata automaticamente">
            <a:extLst>
              <a:ext uri="{FF2B5EF4-FFF2-40B4-BE49-F238E27FC236}">
                <a16:creationId xmlns:a16="http://schemas.microsoft.com/office/drawing/2014/main" id="{755D5E9B-7164-E156-F125-10A008D69C81}"/>
              </a:ext>
            </a:extLst>
          </p:cNvPr>
          <p:cNvPicPr>
            <a:picLocks noChangeAspect="1"/>
          </p:cNvPicPr>
          <p:nvPr/>
        </p:nvPicPr>
        <p:blipFill>
          <a:blip r:embed="rId3">
            <a:duotone>
              <a:prstClr val="black"/>
              <a:schemeClr val="tx2">
                <a:tint val="45000"/>
                <a:satMod val="400000"/>
              </a:schemeClr>
            </a:duotone>
          </a:blip>
          <a:stretch>
            <a:fillRect/>
          </a:stretch>
        </p:blipFill>
        <p:spPr>
          <a:xfrm>
            <a:off x="4347270" y="2272404"/>
            <a:ext cx="1661993" cy="1661993"/>
          </a:xfrm>
          <a:prstGeom prst="rect">
            <a:avLst/>
          </a:prstGeom>
          <a:effectLst>
            <a:glow rad="228600">
              <a:schemeClr val="accent4">
                <a:satMod val="175000"/>
                <a:alpha val="40000"/>
              </a:schemeClr>
            </a:glow>
          </a:effectLst>
        </p:spPr>
      </p:pic>
      <p:pic>
        <p:nvPicPr>
          <p:cNvPr id="5" name="Immagine 4" descr="Immagine che contiene Carattere, simbolo, Elementi grafici, logo&#10;&#10;Descrizione generata automaticamente">
            <a:extLst>
              <a:ext uri="{FF2B5EF4-FFF2-40B4-BE49-F238E27FC236}">
                <a16:creationId xmlns:a16="http://schemas.microsoft.com/office/drawing/2014/main" id="{893530C0-E101-8268-0F0E-904D317B1F03}"/>
              </a:ext>
            </a:extLst>
          </p:cNvPr>
          <p:cNvPicPr>
            <a:picLocks noChangeAspect="1"/>
          </p:cNvPicPr>
          <p:nvPr/>
        </p:nvPicPr>
        <p:blipFill>
          <a:blip r:embed="rId4">
            <a:duotone>
              <a:prstClr val="black"/>
              <a:schemeClr val="tx2">
                <a:tint val="45000"/>
                <a:satMod val="400000"/>
              </a:schemeClr>
            </a:duotone>
          </a:blip>
          <a:stretch>
            <a:fillRect/>
          </a:stretch>
        </p:blipFill>
        <p:spPr>
          <a:xfrm>
            <a:off x="4347272" y="5814749"/>
            <a:ext cx="1661991" cy="1661991"/>
          </a:xfrm>
          <a:prstGeom prst="rect">
            <a:avLst/>
          </a:prstGeom>
          <a:effectLst>
            <a:glow rad="228600">
              <a:schemeClr val="accent4">
                <a:satMod val="175000"/>
                <a:alpha val="40000"/>
              </a:schemeClr>
            </a:glow>
          </a:effectLst>
        </p:spPr>
      </p:pic>
      <p:pic>
        <p:nvPicPr>
          <p:cNvPr id="7" name="Immagine 6" descr="Immagine che contiene cerchio, Elementi grafici, simbolo, logo&#10;&#10;Descrizione generata automaticamente">
            <a:extLst>
              <a:ext uri="{FF2B5EF4-FFF2-40B4-BE49-F238E27FC236}">
                <a16:creationId xmlns:a16="http://schemas.microsoft.com/office/drawing/2014/main" id="{3BA0A1CD-02F8-03A9-EAF4-EAF2D4C2A523}"/>
              </a:ext>
            </a:extLst>
          </p:cNvPr>
          <p:cNvPicPr>
            <a:picLocks noChangeAspect="1"/>
          </p:cNvPicPr>
          <p:nvPr/>
        </p:nvPicPr>
        <p:blipFill>
          <a:blip r:embed="rId5">
            <a:duotone>
              <a:prstClr val="black"/>
              <a:schemeClr val="tx2">
                <a:tint val="45000"/>
                <a:satMod val="400000"/>
              </a:schemeClr>
            </a:duotone>
          </a:blip>
          <a:stretch>
            <a:fillRect/>
          </a:stretch>
        </p:blipFill>
        <p:spPr>
          <a:xfrm>
            <a:off x="12074133" y="2286918"/>
            <a:ext cx="1738705" cy="1738705"/>
          </a:xfrm>
          <a:prstGeom prst="rect">
            <a:avLst/>
          </a:prstGeom>
          <a:effectLst>
            <a:glow rad="228600">
              <a:schemeClr val="accent4">
                <a:satMod val="175000"/>
                <a:alpha val="40000"/>
              </a:schemeClr>
            </a:glow>
          </a:effectLst>
        </p:spPr>
      </p:pic>
      <p:pic>
        <p:nvPicPr>
          <p:cNvPr id="9" name="Immagine 8" descr="Immagine che contiene simbolo, logo, Elementi grafici, arte&#10;&#10;Descrizione generata automaticamente">
            <a:extLst>
              <a:ext uri="{FF2B5EF4-FFF2-40B4-BE49-F238E27FC236}">
                <a16:creationId xmlns:a16="http://schemas.microsoft.com/office/drawing/2014/main" id="{F3D771D1-5B3D-F1DA-CBB7-CE0D919BACDB}"/>
              </a:ext>
            </a:extLst>
          </p:cNvPr>
          <p:cNvPicPr>
            <a:picLocks noChangeAspect="1"/>
          </p:cNvPicPr>
          <p:nvPr/>
        </p:nvPicPr>
        <p:blipFill>
          <a:blip r:embed="rId6">
            <a:duotone>
              <a:prstClr val="black"/>
              <a:schemeClr val="tx2">
                <a:tint val="45000"/>
                <a:satMod val="400000"/>
              </a:schemeClr>
            </a:duotone>
          </a:blip>
          <a:stretch>
            <a:fillRect/>
          </a:stretch>
        </p:blipFill>
        <p:spPr>
          <a:xfrm>
            <a:off x="12370810" y="5829263"/>
            <a:ext cx="1559800" cy="1559800"/>
          </a:xfrm>
          <a:prstGeom prst="rect">
            <a:avLst/>
          </a:prstGeom>
          <a:effectLst>
            <a:glow rad="228600">
              <a:schemeClr val="accent4">
                <a:satMod val="175000"/>
                <a:alpha val="40000"/>
              </a:schemeClr>
            </a:glow>
          </a:effectLst>
        </p:spPr>
      </p:pic>
      <p:grpSp>
        <p:nvGrpSpPr>
          <p:cNvPr id="11" name="Google Shape;236;p12">
            <a:extLst>
              <a:ext uri="{FF2B5EF4-FFF2-40B4-BE49-F238E27FC236}">
                <a16:creationId xmlns:a16="http://schemas.microsoft.com/office/drawing/2014/main" id="{48961356-B752-2C4B-6B68-BCC31D04BEC1}"/>
              </a:ext>
            </a:extLst>
          </p:cNvPr>
          <p:cNvGrpSpPr/>
          <p:nvPr/>
        </p:nvGrpSpPr>
        <p:grpSpPr>
          <a:xfrm>
            <a:off x="1786642" y="9504912"/>
            <a:ext cx="6684116" cy="359865"/>
            <a:chOff x="-1915884" y="-12"/>
            <a:chExt cx="8912148" cy="479816"/>
          </a:xfrm>
        </p:grpSpPr>
        <p:cxnSp>
          <p:nvCxnSpPr>
            <p:cNvPr id="12" name="Google Shape;237;p12">
              <a:extLst>
                <a:ext uri="{FF2B5EF4-FFF2-40B4-BE49-F238E27FC236}">
                  <a16:creationId xmlns:a16="http://schemas.microsoft.com/office/drawing/2014/main" id="{0A2C4CD2-983F-510A-06EC-E1F634259CFD}"/>
                </a:ext>
              </a:extLst>
            </p:cNvPr>
            <p:cNvCxnSpPr>
              <a:cxnSpLocks/>
            </p:cNvCxnSpPr>
            <p:nvPr/>
          </p:nvCxnSpPr>
          <p:spPr>
            <a:xfrm flipH="1">
              <a:off x="-1622482" y="214516"/>
              <a:ext cx="8469190" cy="0"/>
            </a:xfrm>
            <a:prstGeom prst="straightConnector1">
              <a:avLst/>
            </a:prstGeom>
            <a:noFill/>
            <a:ln w="50800" cap="flat" cmpd="sng">
              <a:solidFill>
                <a:srgbClr val="5271FF"/>
              </a:solidFill>
              <a:prstDash val="solid"/>
              <a:round/>
              <a:headEnd type="none" w="sm" len="sm"/>
              <a:tailEnd type="none" w="sm" len="sm"/>
            </a:ln>
          </p:spPr>
        </p:cxnSp>
        <p:grpSp>
          <p:nvGrpSpPr>
            <p:cNvPr id="13" name="Google Shape;238;p12">
              <a:extLst>
                <a:ext uri="{FF2B5EF4-FFF2-40B4-BE49-F238E27FC236}">
                  <a16:creationId xmlns:a16="http://schemas.microsoft.com/office/drawing/2014/main" id="{0CE1785F-96E9-34C7-0298-4FBDD31253F5}"/>
                </a:ext>
              </a:extLst>
            </p:cNvPr>
            <p:cNvGrpSpPr/>
            <p:nvPr/>
          </p:nvGrpSpPr>
          <p:grpSpPr>
            <a:xfrm rot="5400000">
              <a:off x="6528177" y="11717"/>
              <a:ext cx="468087" cy="468087"/>
              <a:chOff x="0" y="0"/>
              <a:chExt cx="812800" cy="812800"/>
            </a:xfrm>
          </p:grpSpPr>
          <p:sp>
            <p:nvSpPr>
              <p:cNvPr id="20" name="Google Shape;239;p12">
                <a:extLst>
                  <a:ext uri="{FF2B5EF4-FFF2-40B4-BE49-F238E27FC236}">
                    <a16:creationId xmlns:a16="http://schemas.microsoft.com/office/drawing/2014/main" id="{B167FD38-ABC4-6F83-D66D-6158F57587B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0;p12">
                <a:extLst>
                  <a:ext uri="{FF2B5EF4-FFF2-40B4-BE49-F238E27FC236}">
                    <a16:creationId xmlns:a16="http://schemas.microsoft.com/office/drawing/2014/main" id="{53170021-A0EC-4AF9-EDC6-9C0B85B9F402}"/>
                  </a:ext>
                </a:extLst>
              </p:cNvPr>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 name="Google Shape;241;p12">
              <a:extLst>
                <a:ext uri="{FF2B5EF4-FFF2-40B4-BE49-F238E27FC236}">
                  <a16:creationId xmlns:a16="http://schemas.microsoft.com/office/drawing/2014/main" id="{97472DD9-0110-3171-2FFA-32BD191496DC}"/>
                </a:ext>
              </a:extLst>
            </p:cNvPr>
            <p:cNvGrpSpPr/>
            <p:nvPr/>
          </p:nvGrpSpPr>
          <p:grpSpPr>
            <a:xfrm rot="5400000">
              <a:off x="-1894675" y="-21221"/>
              <a:ext cx="444652" cy="487069"/>
              <a:chOff x="0" y="3424586"/>
              <a:chExt cx="812800" cy="890337"/>
            </a:xfrm>
          </p:grpSpPr>
          <p:sp>
            <p:nvSpPr>
              <p:cNvPr id="18" name="Google Shape;242;p12">
                <a:extLst>
                  <a:ext uri="{FF2B5EF4-FFF2-40B4-BE49-F238E27FC236}">
                    <a16:creationId xmlns:a16="http://schemas.microsoft.com/office/drawing/2014/main" id="{E4AE57D2-9DB2-7059-5656-2939E543F01E}"/>
                  </a:ext>
                </a:extLst>
              </p:cNvPr>
              <p:cNvSpPr/>
              <p:nvPr/>
            </p:nvSpPr>
            <p:spPr>
              <a:xfrm>
                <a:off x="0" y="3502121"/>
                <a:ext cx="812800" cy="812802"/>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3;p12">
                <a:extLst>
                  <a:ext uri="{FF2B5EF4-FFF2-40B4-BE49-F238E27FC236}">
                    <a16:creationId xmlns:a16="http://schemas.microsoft.com/office/drawing/2014/main" id="{B7E32C81-9DF0-56F0-08A2-5C1EE3EC3F24}"/>
                  </a:ext>
                </a:extLst>
              </p:cNvPr>
              <p:cNvSpPr txBox="1"/>
              <p:nvPr/>
            </p:nvSpPr>
            <p:spPr>
              <a:xfrm>
                <a:off x="76196" y="3424586"/>
                <a:ext cx="660401"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 name="Google Shape;244;p12">
              <a:extLst>
                <a:ext uri="{FF2B5EF4-FFF2-40B4-BE49-F238E27FC236}">
                  <a16:creationId xmlns:a16="http://schemas.microsoft.com/office/drawing/2014/main" id="{5DA57369-BB55-D897-7125-C1EFD5B51A93}"/>
                </a:ext>
              </a:extLst>
            </p:cNvPr>
            <p:cNvGrpSpPr/>
            <p:nvPr/>
          </p:nvGrpSpPr>
          <p:grpSpPr>
            <a:xfrm rot="10800000">
              <a:off x="6528177" y="11717"/>
              <a:ext cx="444652" cy="444652"/>
              <a:chOff x="0" y="0"/>
              <a:chExt cx="812800" cy="812800"/>
            </a:xfrm>
          </p:grpSpPr>
          <p:sp>
            <p:nvSpPr>
              <p:cNvPr id="16" name="Google Shape;245;p12">
                <a:extLst>
                  <a:ext uri="{FF2B5EF4-FFF2-40B4-BE49-F238E27FC236}">
                    <a16:creationId xmlns:a16="http://schemas.microsoft.com/office/drawing/2014/main" id="{BEF56581-4DF9-0B72-CD44-ED14B206681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p12">
                <a:extLst>
                  <a:ext uri="{FF2B5EF4-FFF2-40B4-BE49-F238E27FC236}">
                    <a16:creationId xmlns:a16="http://schemas.microsoft.com/office/drawing/2014/main" id="{E40DBD21-9955-6CDD-8CF1-0FFF2A1E383F}"/>
                  </a:ext>
                </a:extLst>
              </p:cNvPr>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2" name="Google Shape;236;p12">
            <a:extLst>
              <a:ext uri="{FF2B5EF4-FFF2-40B4-BE49-F238E27FC236}">
                <a16:creationId xmlns:a16="http://schemas.microsoft.com/office/drawing/2014/main" id="{198ECFCB-A10C-6094-D786-73F11EF3473E}"/>
              </a:ext>
            </a:extLst>
          </p:cNvPr>
          <p:cNvGrpSpPr/>
          <p:nvPr/>
        </p:nvGrpSpPr>
        <p:grpSpPr>
          <a:xfrm>
            <a:off x="10023872" y="9491099"/>
            <a:ext cx="6681052" cy="342277"/>
            <a:chOff x="0" y="0"/>
            <a:chExt cx="8908064" cy="456369"/>
          </a:xfrm>
        </p:grpSpPr>
        <p:cxnSp>
          <p:nvCxnSpPr>
            <p:cNvPr id="23" name="Google Shape;237;p12">
              <a:extLst>
                <a:ext uri="{FF2B5EF4-FFF2-40B4-BE49-F238E27FC236}">
                  <a16:creationId xmlns:a16="http://schemas.microsoft.com/office/drawing/2014/main" id="{3D80783A-AEAC-C8E4-E353-830B30618658}"/>
                </a:ext>
              </a:extLst>
            </p:cNvPr>
            <p:cNvCxnSpPr>
              <a:cxnSpLocks/>
            </p:cNvCxnSpPr>
            <p:nvPr/>
          </p:nvCxnSpPr>
          <p:spPr>
            <a:xfrm flipH="1" flipV="1">
              <a:off x="229963" y="214515"/>
              <a:ext cx="8494474" cy="19529"/>
            </a:xfrm>
            <a:prstGeom prst="straightConnector1">
              <a:avLst/>
            </a:prstGeom>
            <a:noFill/>
            <a:ln w="50800" cap="flat" cmpd="sng">
              <a:solidFill>
                <a:srgbClr val="5271FF"/>
              </a:solidFill>
              <a:prstDash val="solid"/>
              <a:round/>
              <a:headEnd type="none" w="sm" len="sm"/>
              <a:tailEnd type="none" w="sm" len="sm"/>
            </a:ln>
          </p:spPr>
        </p:cxnSp>
        <p:grpSp>
          <p:nvGrpSpPr>
            <p:cNvPr id="25" name="Google Shape;241;p12">
              <a:extLst>
                <a:ext uri="{FF2B5EF4-FFF2-40B4-BE49-F238E27FC236}">
                  <a16:creationId xmlns:a16="http://schemas.microsoft.com/office/drawing/2014/main" id="{C03D1CDB-A64F-91D8-0B91-5267AF47D13A}"/>
                </a:ext>
              </a:extLst>
            </p:cNvPr>
            <p:cNvGrpSpPr/>
            <p:nvPr/>
          </p:nvGrpSpPr>
          <p:grpSpPr>
            <a:xfrm rot="5400000">
              <a:off x="0" y="0"/>
              <a:ext cx="444652" cy="444652"/>
              <a:chOff x="0" y="0"/>
              <a:chExt cx="812800" cy="812800"/>
            </a:xfrm>
          </p:grpSpPr>
          <p:sp>
            <p:nvSpPr>
              <p:cNvPr id="29" name="Google Shape;242;p12">
                <a:extLst>
                  <a:ext uri="{FF2B5EF4-FFF2-40B4-BE49-F238E27FC236}">
                    <a16:creationId xmlns:a16="http://schemas.microsoft.com/office/drawing/2014/main" id="{11D4385F-8354-7465-5600-DED6E74B9D3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3;p12">
                <a:extLst>
                  <a:ext uri="{FF2B5EF4-FFF2-40B4-BE49-F238E27FC236}">
                    <a16:creationId xmlns:a16="http://schemas.microsoft.com/office/drawing/2014/main" id="{DB0F1DB2-D002-6F20-6C40-D2F8B03A9A0F}"/>
                  </a:ext>
                </a:extLst>
              </p:cNvPr>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244;p12">
              <a:extLst>
                <a:ext uri="{FF2B5EF4-FFF2-40B4-BE49-F238E27FC236}">
                  <a16:creationId xmlns:a16="http://schemas.microsoft.com/office/drawing/2014/main" id="{1AA841B4-2A61-2A1C-9908-352E4AEF3C12}"/>
                </a:ext>
              </a:extLst>
            </p:cNvPr>
            <p:cNvGrpSpPr/>
            <p:nvPr/>
          </p:nvGrpSpPr>
          <p:grpSpPr>
            <a:xfrm rot="10800000">
              <a:off x="8463413" y="11717"/>
              <a:ext cx="444651" cy="444652"/>
              <a:chOff x="-3537529" y="0"/>
              <a:chExt cx="812802" cy="812800"/>
            </a:xfrm>
          </p:grpSpPr>
          <p:sp>
            <p:nvSpPr>
              <p:cNvPr id="27" name="Google Shape;245;p12">
                <a:extLst>
                  <a:ext uri="{FF2B5EF4-FFF2-40B4-BE49-F238E27FC236}">
                    <a16:creationId xmlns:a16="http://schemas.microsoft.com/office/drawing/2014/main" id="{A7E46141-FD20-7193-3EB0-2977BA859C72}"/>
                  </a:ext>
                </a:extLst>
              </p:cNvPr>
              <p:cNvSpPr/>
              <p:nvPr/>
            </p:nvSpPr>
            <p:spPr>
              <a:xfrm>
                <a:off x="-3537529" y="0"/>
                <a:ext cx="812802"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6;p12">
                <a:extLst>
                  <a:ext uri="{FF2B5EF4-FFF2-40B4-BE49-F238E27FC236}">
                    <a16:creationId xmlns:a16="http://schemas.microsoft.com/office/drawing/2014/main" id="{11843A1D-4C05-7BF2-7099-FD3192E919B3}"/>
                  </a:ext>
                </a:extLst>
              </p:cNvPr>
              <p:cNvSpPr txBox="1"/>
              <p:nvPr/>
            </p:nvSpPr>
            <p:spPr>
              <a:xfrm>
                <a:off x="-3496693" y="28574"/>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5" name="CasellaDiTesto 34">
            <a:extLst>
              <a:ext uri="{FF2B5EF4-FFF2-40B4-BE49-F238E27FC236}">
                <a16:creationId xmlns:a16="http://schemas.microsoft.com/office/drawing/2014/main" id="{A126B402-8426-6FD1-E67E-3CB7A072D3F0}"/>
              </a:ext>
            </a:extLst>
          </p:cNvPr>
          <p:cNvSpPr txBox="1"/>
          <p:nvPr/>
        </p:nvSpPr>
        <p:spPr>
          <a:xfrm>
            <a:off x="3984329" y="3960580"/>
            <a:ext cx="2385535" cy="553998"/>
          </a:xfrm>
          <a:prstGeom prst="rect">
            <a:avLst/>
          </a:prstGeom>
          <a:noFill/>
        </p:spPr>
        <p:txBody>
          <a:bodyPr wrap="square" rtlCol="0">
            <a:spAutoFit/>
          </a:bodyPr>
          <a:lstStyle/>
          <a:p>
            <a:pPr algn="ctr"/>
            <a:r>
              <a:rPr lang="it-IT" sz="3000" b="1" dirty="0" err="1">
                <a:solidFill>
                  <a:schemeClr val="bg1"/>
                </a:solidFill>
                <a:latin typeface="Ubuntu" panose="020B0504030602030204" pitchFamily="34" charset="0"/>
              </a:rPr>
              <a:t>Personalize</a:t>
            </a:r>
            <a:endParaRPr lang="it-IT" sz="3000" b="1" dirty="0">
              <a:solidFill>
                <a:schemeClr val="bg1"/>
              </a:solidFill>
              <a:latin typeface="Ubuntu" panose="020B0504030602030204" pitchFamily="34" charset="0"/>
            </a:endParaRPr>
          </a:p>
        </p:txBody>
      </p:sp>
      <p:sp>
        <p:nvSpPr>
          <p:cNvPr id="36" name="CasellaDiTesto 35">
            <a:extLst>
              <a:ext uri="{FF2B5EF4-FFF2-40B4-BE49-F238E27FC236}">
                <a16:creationId xmlns:a16="http://schemas.microsoft.com/office/drawing/2014/main" id="{A109EA03-B47E-C425-9BB5-EC0E60637ECF}"/>
              </a:ext>
            </a:extLst>
          </p:cNvPr>
          <p:cNvSpPr txBox="1"/>
          <p:nvPr/>
        </p:nvSpPr>
        <p:spPr>
          <a:xfrm>
            <a:off x="12026775" y="3975094"/>
            <a:ext cx="2247869" cy="553998"/>
          </a:xfrm>
          <a:prstGeom prst="rect">
            <a:avLst/>
          </a:prstGeom>
          <a:noFill/>
        </p:spPr>
        <p:txBody>
          <a:bodyPr wrap="square" rtlCol="0">
            <a:spAutoFit/>
          </a:bodyPr>
          <a:lstStyle/>
          <a:p>
            <a:pPr algn="ctr"/>
            <a:r>
              <a:rPr lang="it-IT" sz="3000" b="1" dirty="0">
                <a:solidFill>
                  <a:schemeClr val="bg1"/>
                </a:solidFill>
                <a:latin typeface="Ubuntu" panose="020B0504030602030204" pitchFamily="34" charset="0"/>
              </a:rPr>
              <a:t>Fast </a:t>
            </a:r>
          </a:p>
        </p:txBody>
      </p:sp>
      <p:sp>
        <p:nvSpPr>
          <p:cNvPr id="37" name="CasellaDiTesto 36">
            <a:extLst>
              <a:ext uri="{FF2B5EF4-FFF2-40B4-BE49-F238E27FC236}">
                <a16:creationId xmlns:a16="http://schemas.microsoft.com/office/drawing/2014/main" id="{FCF1E297-E6E8-F951-8D93-2C649905E3B1}"/>
              </a:ext>
            </a:extLst>
          </p:cNvPr>
          <p:cNvSpPr txBox="1"/>
          <p:nvPr/>
        </p:nvSpPr>
        <p:spPr>
          <a:xfrm>
            <a:off x="3984328" y="7521650"/>
            <a:ext cx="2288744" cy="553998"/>
          </a:xfrm>
          <a:prstGeom prst="rect">
            <a:avLst/>
          </a:prstGeom>
          <a:noFill/>
        </p:spPr>
        <p:txBody>
          <a:bodyPr wrap="square" rtlCol="0">
            <a:spAutoFit/>
          </a:bodyPr>
          <a:lstStyle/>
          <a:p>
            <a:pPr algn="ctr"/>
            <a:r>
              <a:rPr lang="it-IT" sz="3000" b="1" dirty="0" err="1">
                <a:solidFill>
                  <a:schemeClr val="bg1"/>
                </a:solidFill>
                <a:latin typeface="Ubuntu" panose="020B0504030602030204" pitchFamily="34" charset="0"/>
              </a:rPr>
              <a:t>Reschedule</a:t>
            </a:r>
            <a:endParaRPr lang="it-IT" sz="3000" b="1" dirty="0">
              <a:solidFill>
                <a:schemeClr val="bg1"/>
              </a:solidFill>
              <a:latin typeface="Ubuntu" panose="020B0504030602030204" pitchFamily="34" charset="0"/>
            </a:endParaRPr>
          </a:p>
        </p:txBody>
      </p:sp>
      <p:sp>
        <p:nvSpPr>
          <p:cNvPr id="38" name="CasellaDiTesto 37">
            <a:extLst>
              <a:ext uri="{FF2B5EF4-FFF2-40B4-BE49-F238E27FC236}">
                <a16:creationId xmlns:a16="http://schemas.microsoft.com/office/drawing/2014/main" id="{C584D08B-F0AC-F11F-BBFD-25CBA8BE53C4}"/>
              </a:ext>
            </a:extLst>
          </p:cNvPr>
          <p:cNvSpPr txBox="1"/>
          <p:nvPr/>
        </p:nvSpPr>
        <p:spPr>
          <a:xfrm>
            <a:off x="12026774" y="7491254"/>
            <a:ext cx="2247869" cy="553998"/>
          </a:xfrm>
          <a:prstGeom prst="rect">
            <a:avLst/>
          </a:prstGeom>
          <a:noFill/>
        </p:spPr>
        <p:txBody>
          <a:bodyPr wrap="square" rtlCol="0">
            <a:spAutoFit/>
          </a:bodyPr>
          <a:lstStyle/>
          <a:p>
            <a:pPr algn="ctr"/>
            <a:r>
              <a:rPr lang="it-IT" sz="3000" b="1" dirty="0" err="1">
                <a:solidFill>
                  <a:schemeClr val="bg1"/>
                </a:solidFill>
                <a:latin typeface="Ubuntu" panose="020B0504030602030204" pitchFamily="34" charset="0"/>
              </a:rPr>
              <a:t>Reliable</a:t>
            </a:r>
            <a:endParaRPr lang="it-IT" sz="3000" b="1" dirty="0">
              <a:solidFill>
                <a:schemeClr val="bg1"/>
              </a:solidFill>
              <a:latin typeface="Ubuntu" panose="020B0504030602030204" pitchFamily="34" charset="0"/>
            </a:endParaRPr>
          </a:p>
        </p:txBody>
      </p:sp>
      <p:sp>
        <p:nvSpPr>
          <p:cNvPr id="4" name="CasellaDiTesto 3">
            <a:extLst>
              <a:ext uri="{FF2B5EF4-FFF2-40B4-BE49-F238E27FC236}">
                <a16:creationId xmlns:a16="http://schemas.microsoft.com/office/drawing/2014/main" id="{757ACC61-1E33-2FE0-B694-35CA750817CF}"/>
              </a:ext>
            </a:extLst>
          </p:cNvPr>
          <p:cNvSpPr txBox="1"/>
          <p:nvPr/>
        </p:nvSpPr>
        <p:spPr>
          <a:xfrm>
            <a:off x="14427692" y="2020401"/>
            <a:ext cx="2788672" cy="2583912"/>
          </a:xfrm>
          <a:prstGeom prst="rect">
            <a:avLst/>
          </a:prstGeom>
          <a:noFill/>
        </p:spPr>
        <p:txBody>
          <a:bodyPr wrap="square">
            <a:spAutoFit/>
          </a:bodyPr>
          <a:lstStyle/>
          <a:p>
            <a:pPr marR="0" lvl="0" algn="ctr" rtl="0">
              <a:lnSpc>
                <a:spcPct val="130000"/>
              </a:lnSpc>
              <a:spcBef>
                <a:spcPts val="0"/>
              </a:spcBef>
              <a:spcAft>
                <a:spcPts val="0"/>
              </a:spcAft>
            </a:pPr>
            <a:r>
              <a:rPr lang="en-GB" sz="1800" i="1"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“Planning a trip can be a </a:t>
            </a:r>
            <a:r>
              <a:rPr lang="en-GB" sz="1800" i="1" dirty="0">
                <a:solidFill>
                  <a:schemeClr val="bg1"/>
                </a:solidFill>
                <a:latin typeface="Calibri" panose="020F0502020204030204" pitchFamily="34" charset="0"/>
                <a:ea typeface="DengXian" panose="020B0503020204020204" pitchFamily="2" charset="-122"/>
                <a:cs typeface="Times New Roman" panose="02020603050405020304" pitchFamily="18" charset="0"/>
              </a:rPr>
              <a:t>long</a:t>
            </a:r>
            <a:r>
              <a:rPr lang="en-GB" sz="1800" i="1"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 and tedious activity when you are done with the list of stuff to do and moved on to booking transports and visits in advance.”</a:t>
            </a:r>
          </a:p>
          <a:p>
            <a:pPr marR="0" lvl="0" algn="ctr" rtl="0">
              <a:lnSpc>
                <a:spcPct val="130000"/>
              </a:lnSpc>
              <a:spcBef>
                <a:spcPts val="0"/>
              </a:spcBef>
              <a:spcAft>
                <a:spcPts val="0"/>
              </a:spcAft>
            </a:pPr>
            <a:r>
              <a:rPr lang="en-GB" sz="1800" i="1"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 </a:t>
            </a:r>
            <a:r>
              <a:rPr lang="en-GB" sz="1800"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(Alessandro)</a:t>
            </a:r>
          </a:p>
        </p:txBody>
      </p:sp>
      <p:sp>
        <p:nvSpPr>
          <p:cNvPr id="47" name="CasellaDiTesto 46">
            <a:extLst>
              <a:ext uri="{FF2B5EF4-FFF2-40B4-BE49-F238E27FC236}">
                <a16:creationId xmlns:a16="http://schemas.microsoft.com/office/drawing/2014/main" id="{9B426975-AE63-BEEF-2349-FE15381601BD}"/>
              </a:ext>
            </a:extLst>
          </p:cNvPr>
          <p:cNvSpPr txBox="1"/>
          <p:nvPr/>
        </p:nvSpPr>
        <p:spPr>
          <a:xfrm>
            <a:off x="14091442" y="7375841"/>
            <a:ext cx="3163029" cy="1532727"/>
          </a:xfrm>
          <a:prstGeom prst="rect">
            <a:avLst/>
          </a:prstGeom>
          <a:noFill/>
        </p:spPr>
        <p:txBody>
          <a:bodyPr wrap="square">
            <a:spAutoFit/>
          </a:bodyPr>
          <a:lstStyle/>
          <a:p>
            <a:pPr marR="0" lvl="0" algn="ctr" rtl="0">
              <a:lnSpc>
                <a:spcPct val="130000"/>
              </a:lnSpc>
              <a:spcBef>
                <a:spcPts val="0"/>
              </a:spcBef>
              <a:spcAft>
                <a:spcPts val="0"/>
              </a:spcAft>
            </a:pPr>
            <a:r>
              <a:rPr lang="en-GB" sz="1800" i="1"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a:t>
            </a:r>
            <a:r>
              <a:rPr lang="en-US" sz="1800" i="1"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Often, looking on internet, different websites tell different things.” </a:t>
            </a:r>
          </a:p>
          <a:p>
            <a:pPr marR="0" lvl="0" algn="ctr" rtl="0">
              <a:lnSpc>
                <a:spcPct val="130000"/>
              </a:lnSpc>
              <a:spcBef>
                <a:spcPts val="0"/>
              </a:spcBef>
              <a:spcAft>
                <a:spcPts val="0"/>
              </a:spcAft>
            </a:pPr>
            <a:r>
              <a:rPr lang="en-US" sz="1800"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(Riccardo)</a:t>
            </a:r>
            <a:endParaRPr lang="en-GB" sz="1800"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endParaRPr>
          </a:p>
        </p:txBody>
      </p:sp>
      <p:cxnSp>
        <p:nvCxnSpPr>
          <p:cNvPr id="48" name="Connettore curvo 47">
            <a:extLst>
              <a:ext uri="{FF2B5EF4-FFF2-40B4-BE49-F238E27FC236}">
                <a16:creationId xmlns:a16="http://schemas.microsoft.com/office/drawing/2014/main" id="{80D0B5D3-CA5F-75FE-818B-344F77FCDADB}"/>
              </a:ext>
            </a:extLst>
          </p:cNvPr>
          <p:cNvCxnSpPr>
            <a:cxnSpLocks/>
            <a:stCxn id="47" idx="0"/>
            <a:endCxn id="9" idx="3"/>
          </p:cNvCxnSpPr>
          <p:nvPr/>
        </p:nvCxnSpPr>
        <p:spPr>
          <a:xfrm rot="16200000" flipV="1">
            <a:off x="14418445" y="6121328"/>
            <a:ext cx="766678" cy="1742347"/>
          </a:xfrm>
          <a:prstGeom prst="curved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53" name="CasellaDiTesto 52">
            <a:extLst>
              <a:ext uri="{FF2B5EF4-FFF2-40B4-BE49-F238E27FC236}">
                <a16:creationId xmlns:a16="http://schemas.microsoft.com/office/drawing/2014/main" id="{C262AAAE-4340-9F42-0B22-FBDC122DE708}"/>
              </a:ext>
            </a:extLst>
          </p:cNvPr>
          <p:cNvSpPr txBox="1"/>
          <p:nvPr/>
        </p:nvSpPr>
        <p:spPr>
          <a:xfrm>
            <a:off x="7748043" y="5814749"/>
            <a:ext cx="3064192" cy="3253198"/>
          </a:xfrm>
          <a:prstGeom prst="rect">
            <a:avLst/>
          </a:prstGeom>
          <a:noFill/>
        </p:spPr>
        <p:txBody>
          <a:bodyPr wrap="square">
            <a:spAutoFit/>
          </a:bodyPr>
          <a:lstStyle/>
          <a:p>
            <a:pPr algn="ctr">
              <a:lnSpc>
                <a:spcPct val="130000"/>
              </a:lnSpc>
            </a:pPr>
            <a:r>
              <a:rPr lang="en-GB" sz="1800" i="1"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“I was visiting Venice and I wanted to reach San Marco Square by boat but there was a ferry disruption so I had to replan my trip and to struggle in  narrow streets and on difficult stairs.</a:t>
            </a:r>
            <a:r>
              <a:rPr lang="en-US" sz="1800" i="1"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 </a:t>
            </a:r>
          </a:p>
          <a:p>
            <a:pPr algn="ctr">
              <a:lnSpc>
                <a:spcPct val="130000"/>
              </a:lnSpc>
            </a:pPr>
            <a:r>
              <a:rPr lang="en-US" sz="1800"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(Desire)</a:t>
            </a:r>
            <a:endParaRPr lang="en-GB" sz="1800" b="1"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endParaRPr>
          </a:p>
          <a:p>
            <a:pPr marR="0" lvl="0" algn="ctr" rtl="0">
              <a:lnSpc>
                <a:spcPct val="130000"/>
              </a:lnSpc>
              <a:spcBef>
                <a:spcPts val="0"/>
              </a:spcBef>
              <a:spcAft>
                <a:spcPts val="0"/>
              </a:spcAft>
            </a:pPr>
            <a:endParaRPr lang="en-GB" b="1"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endParaRPr>
          </a:p>
        </p:txBody>
      </p:sp>
      <p:cxnSp>
        <p:nvCxnSpPr>
          <p:cNvPr id="54" name="Connettore curvo 53">
            <a:extLst>
              <a:ext uri="{FF2B5EF4-FFF2-40B4-BE49-F238E27FC236}">
                <a16:creationId xmlns:a16="http://schemas.microsoft.com/office/drawing/2014/main" id="{DF8455AB-B6A7-B0FE-F8BB-85AC99C04A2A}"/>
              </a:ext>
            </a:extLst>
          </p:cNvPr>
          <p:cNvCxnSpPr>
            <a:cxnSpLocks/>
            <a:endCxn id="5" idx="3"/>
          </p:cNvCxnSpPr>
          <p:nvPr/>
        </p:nvCxnSpPr>
        <p:spPr>
          <a:xfrm rot="10800000">
            <a:off x="6009263" y="6645746"/>
            <a:ext cx="1756356" cy="827915"/>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sp>
        <p:nvSpPr>
          <p:cNvPr id="58" name="CasellaDiTesto 57">
            <a:extLst>
              <a:ext uri="{FF2B5EF4-FFF2-40B4-BE49-F238E27FC236}">
                <a16:creationId xmlns:a16="http://schemas.microsoft.com/office/drawing/2014/main" id="{C4C93A23-8726-850A-1640-554769C07B10}"/>
              </a:ext>
            </a:extLst>
          </p:cNvPr>
          <p:cNvSpPr txBox="1"/>
          <p:nvPr/>
        </p:nvSpPr>
        <p:spPr>
          <a:xfrm>
            <a:off x="1020716" y="2020401"/>
            <a:ext cx="2578131" cy="1503617"/>
          </a:xfrm>
          <a:prstGeom prst="rect">
            <a:avLst/>
          </a:prstGeom>
          <a:noFill/>
        </p:spPr>
        <p:txBody>
          <a:bodyPr wrap="square">
            <a:spAutoFit/>
          </a:bodyPr>
          <a:lstStyle/>
          <a:p>
            <a:pPr marR="0" lvl="0" algn="ctr" rtl="0">
              <a:lnSpc>
                <a:spcPct val="130000"/>
              </a:lnSpc>
              <a:spcBef>
                <a:spcPts val="0"/>
              </a:spcBef>
              <a:spcAft>
                <a:spcPts val="0"/>
              </a:spcAft>
            </a:pPr>
            <a:r>
              <a:rPr lang="en-GB" sz="1800" i="1"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a:t>
            </a:r>
            <a:r>
              <a:rPr lang="en-US" sz="1800" i="1"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By planning my trips, I can choose and filter only the attractions I prefer.” </a:t>
            </a:r>
            <a:r>
              <a:rPr lang="en-GB" sz="1800" dirty="0">
                <a:solidFill>
                  <a:schemeClr val="bg1"/>
                </a:solidFill>
                <a:effectLst/>
                <a:latin typeface="Calibri" panose="020F0502020204030204" pitchFamily="34" charset="0"/>
                <a:ea typeface="DengXian" panose="020B0503020204020204" pitchFamily="2" charset="-122"/>
                <a:cs typeface="Times New Roman" panose="02020603050405020304" pitchFamily="18" charset="0"/>
              </a:rPr>
              <a:t>(Alessandra)</a:t>
            </a:r>
          </a:p>
        </p:txBody>
      </p:sp>
      <p:cxnSp>
        <p:nvCxnSpPr>
          <p:cNvPr id="60" name="Connettore curvo 59">
            <a:extLst>
              <a:ext uri="{FF2B5EF4-FFF2-40B4-BE49-F238E27FC236}">
                <a16:creationId xmlns:a16="http://schemas.microsoft.com/office/drawing/2014/main" id="{69DBE0DE-D1C4-5710-D20D-9C4D6CFABF73}"/>
              </a:ext>
            </a:extLst>
          </p:cNvPr>
          <p:cNvCxnSpPr>
            <a:cxnSpLocks/>
          </p:cNvCxnSpPr>
          <p:nvPr/>
        </p:nvCxnSpPr>
        <p:spPr>
          <a:xfrm>
            <a:off x="3646205" y="2615404"/>
            <a:ext cx="567496" cy="451092"/>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sp>
        <p:nvSpPr>
          <p:cNvPr id="6" name="CasellaDiTesto 5">
            <a:extLst>
              <a:ext uri="{FF2B5EF4-FFF2-40B4-BE49-F238E27FC236}">
                <a16:creationId xmlns:a16="http://schemas.microsoft.com/office/drawing/2014/main" id="{93AFBA4B-A0BA-3CC5-0CAD-33842249FAA5}"/>
              </a:ext>
            </a:extLst>
          </p:cNvPr>
          <p:cNvSpPr txBox="1"/>
          <p:nvPr/>
        </p:nvSpPr>
        <p:spPr>
          <a:xfrm>
            <a:off x="7460345" y="2576264"/>
            <a:ext cx="3367314" cy="2209579"/>
          </a:xfrm>
          <a:prstGeom prst="rect">
            <a:avLst/>
          </a:prstGeom>
          <a:noFill/>
        </p:spPr>
        <p:txBody>
          <a:bodyPr wrap="square">
            <a:spAutoFit/>
          </a:bodyPr>
          <a:lstStyle/>
          <a:p>
            <a:pPr algn="ctr">
              <a:lnSpc>
                <a:spcPct val="130000"/>
              </a:lnSpc>
            </a:pPr>
            <a:r>
              <a:rPr lang="en-GB"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"Planning a trip is a cost-free activity that is enjoyable and encourages creativity in designing a customized trip that suits your needs."</a:t>
            </a:r>
            <a:br>
              <a:rPr lang="en-US"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(Sebastiano)</a:t>
            </a:r>
            <a:endPar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CasellaDiTesto 1">
            <a:extLst>
              <a:ext uri="{FF2B5EF4-FFF2-40B4-BE49-F238E27FC236}">
                <a16:creationId xmlns:a16="http://schemas.microsoft.com/office/drawing/2014/main" id="{28D6869B-14FE-BE9E-7FF1-13C980BD3D05}"/>
              </a:ext>
            </a:extLst>
          </p:cNvPr>
          <p:cNvSpPr txBox="1"/>
          <p:nvPr/>
        </p:nvSpPr>
        <p:spPr>
          <a:xfrm>
            <a:off x="545595" y="6409020"/>
            <a:ext cx="3064192" cy="2308324"/>
          </a:xfrm>
          <a:prstGeom prst="rect">
            <a:avLst/>
          </a:prstGeom>
          <a:noFill/>
        </p:spPr>
        <p:txBody>
          <a:bodyPr wrap="square" rtlCol="0">
            <a:spAutoFit/>
          </a:bodyPr>
          <a:lstStyle/>
          <a:p>
            <a:pPr algn="ctr"/>
            <a:r>
              <a:rPr lang="it-IT"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GB"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Real-time information is extremely useful as it keeps you updated on local events, sudden openings and closures. This allows for better adjustment of your itinerary to make the most of your trip.“</a:t>
            </a:r>
          </a:p>
          <a:p>
            <a:pPr algn="ctr"/>
            <a:r>
              <a:rPr lang="en-GB" sz="1800" dirty="0">
                <a:solidFill>
                  <a:schemeClr val="bg1"/>
                </a:solidFill>
                <a:latin typeface="Calibri" panose="020F0502020204030204" pitchFamily="34" charset="0"/>
                <a:ea typeface="Calibri" panose="020F0502020204030204" pitchFamily="34" charset="0"/>
                <a:cs typeface="Calibri" panose="020F0502020204030204" pitchFamily="34" charset="0"/>
              </a:rPr>
              <a:t>(Sebastiano)</a:t>
            </a:r>
            <a:endParaRPr lang="it-IT"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63" name="Connettore curvo 62">
            <a:extLst>
              <a:ext uri="{FF2B5EF4-FFF2-40B4-BE49-F238E27FC236}">
                <a16:creationId xmlns:a16="http://schemas.microsoft.com/office/drawing/2014/main" id="{0A514D34-761C-B472-9A63-87F8B068A9CD}"/>
              </a:ext>
            </a:extLst>
          </p:cNvPr>
          <p:cNvCxnSpPr>
            <a:cxnSpLocks/>
          </p:cNvCxnSpPr>
          <p:nvPr/>
        </p:nvCxnSpPr>
        <p:spPr>
          <a:xfrm flipV="1">
            <a:off x="13812838" y="2241748"/>
            <a:ext cx="744991" cy="373656"/>
          </a:xfrm>
          <a:prstGeom prst="curved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Connettore curvo 324">
            <a:extLst>
              <a:ext uri="{FF2B5EF4-FFF2-40B4-BE49-F238E27FC236}">
                <a16:creationId xmlns:a16="http://schemas.microsoft.com/office/drawing/2014/main" id="{547252A7-D5AF-4685-2A24-E042E20FB1DC}"/>
              </a:ext>
            </a:extLst>
          </p:cNvPr>
          <p:cNvCxnSpPr>
            <a:cxnSpLocks/>
          </p:cNvCxnSpPr>
          <p:nvPr/>
        </p:nvCxnSpPr>
        <p:spPr>
          <a:xfrm rot="10800000">
            <a:off x="6273073" y="3381829"/>
            <a:ext cx="1187273" cy="552570"/>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29" name="Connettore curvo 328">
            <a:extLst>
              <a:ext uri="{FF2B5EF4-FFF2-40B4-BE49-F238E27FC236}">
                <a16:creationId xmlns:a16="http://schemas.microsoft.com/office/drawing/2014/main" id="{ED8579BD-840C-DB49-502B-A8EC5B6C8018}"/>
              </a:ext>
            </a:extLst>
          </p:cNvPr>
          <p:cNvCxnSpPr>
            <a:cxnSpLocks/>
          </p:cNvCxnSpPr>
          <p:nvPr/>
        </p:nvCxnSpPr>
        <p:spPr>
          <a:xfrm flipV="1">
            <a:off x="3366642" y="6210054"/>
            <a:ext cx="892147" cy="321036"/>
          </a:xfrm>
          <a:prstGeom prst="curved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40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pic>
        <p:nvPicPr>
          <p:cNvPr id="258" name="Google Shape;258;p12" descr="Programmatore (maschile) con riempimento a tinta unita"/>
          <p:cNvPicPr preferRelativeResize="0"/>
          <p:nvPr/>
        </p:nvPicPr>
        <p:blipFill>
          <a:blip r:embed="rId4">
            <a:extLst>
              <a:ext uri="{96DAC541-7B7A-43D3-8B79-37D633B846F1}">
                <asvg:svgBlip xmlns:asvg="http://schemas.microsoft.com/office/drawing/2016/SVG/main" r:embed="rId5"/>
              </a:ext>
            </a:extLst>
          </a:blip>
          <a:srcRect l="1648" r="1648"/>
          <a:stretch/>
        </p:blipFill>
        <p:spPr>
          <a:xfrm>
            <a:off x="9533506" y="1969482"/>
            <a:ext cx="3396338" cy="33600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493528" y="3833776"/>
            <a:ext cx="737807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FFFFFF"/>
                </a:solidFill>
                <a:latin typeface="Cuprum"/>
                <a:sym typeface="Cuprum"/>
              </a:rPr>
              <a:t>Solutions</a:t>
            </a:r>
            <a:endParaRPr dirty="0"/>
          </a:p>
        </p:txBody>
      </p:sp>
      <p:grpSp>
        <p:nvGrpSpPr>
          <p:cNvPr id="225" name="Google Shape;225;p12"/>
          <p:cNvGrpSpPr/>
          <p:nvPr/>
        </p:nvGrpSpPr>
        <p:grpSpPr>
          <a:xfrm>
            <a:off x="1408756" y="3518833"/>
            <a:ext cx="1762592" cy="2011009"/>
            <a:chOff x="0" y="-114555"/>
            <a:chExt cx="812800" cy="92735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11455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it-IT" sz="8000" dirty="0">
                  <a:solidFill>
                    <a:schemeClr val="dk1"/>
                  </a:solidFill>
                  <a:latin typeface="Cuprum" panose="020B0604020202020204" charset="0"/>
                  <a:ea typeface="Calibri"/>
                  <a:cs typeface="Calibri"/>
                  <a:sym typeface="Calibri"/>
                </a:rPr>
                <a:t>5</a:t>
              </a:r>
              <a:endParaRPr sz="8000" b="0" i="0" u="none" strike="noStrike" cap="none" dirty="0">
                <a:solidFill>
                  <a:schemeClr val="dk1"/>
                </a:solidFill>
                <a:latin typeface="Cuprum" panose="020B0604020202020204" charset="0"/>
                <a:ea typeface="Calibri"/>
                <a:cs typeface="Calibri"/>
                <a:sym typeface="Calibri"/>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Google Shape;258;p12" descr="Programmatrice con riempimento a tinta unita">
            <a:extLst>
              <a:ext uri="{FF2B5EF4-FFF2-40B4-BE49-F238E27FC236}">
                <a16:creationId xmlns:a16="http://schemas.microsoft.com/office/drawing/2014/main" id="{AF2D2D39-60F7-083B-ABFB-E6C5C2C2329F}"/>
              </a:ext>
            </a:extLst>
          </p:cNvPr>
          <p:cNvPicPr preferRelativeResize="0"/>
          <p:nvPr/>
        </p:nvPicPr>
        <p:blipFill>
          <a:blip r:embed="rId6">
            <a:extLst>
              <a:ext uri="{96DAC541-7B7A-43D3-8B79-37D633B846F1}">
                <asvg:svgBlip xmlns:asvg="http://schemas.microsoft.com/office/drawing/2016/SVG/main" r:embed="rId7"/>
              </a:ext>
            </a:extLst>
          </a:blip>
          <a:srcRect t="955" b="955"/>
          <a:stretch/>
        </p:blipFill>
        <p:spPr>
          <a:xfrm>
            <a:off x="13784301" y="4795357"/>
            <a:ext cx="3396338" cy="32484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2000" endA="300" endPos="35000" dir="5400000" sy="-100000" algn="bl" rotWithShape="0"/>
          </a:effectLst>
        </p:spPr>
      </p:pic>
    </p:spTree>
    <p:extLst>
      <p:ext uri="{BB962C8B-B14F-4D97-AF65-F5344CB8AC3E}">
        <p14:creationId xmlns:p14="http://schemas.microsoft.com/office/powerpoint/2010/main" val="400044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grpSp>
        <p:nvGrpSpPr>
          <p:cNvPr id="88" name="Google Shape;88;p10"/>
          <p:cNvGrpSpPr/>
          <p:nvPr/>
        </p:nvGrpSpPr>
        <p:grpSpPr>
          <a:xfrm>
            <a:off x="390010" y="383599"/>
            <a:ext cx="6818662" cy="7015545"/>
            <a:chOff x="0" y="0"/>
            <a:chExt cx="9091550" cy="9354060"/>
          </a:xfrm>
        </p:grpSpPr>
        <p:cxnSp>
          <p:nvCxnSpPr>
            <p:cNvPr id="89" name="Google Shape;89;p10"/>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90" name="Google Shape;90;p10"/>
            <p:cNvGrpSpPr/>
            <p:nvPr/>
          </p:nvGrpSpPr>
          <p:grpSpPr>
            <a:xfrm>
              <a:off x="0" y="8903590"/>
              <a:ext cx="450470" cy="450470"/>
              <a:chOff x="0" y="0"/>
              <a:chExt cx="812800" cy="812800"/>
            </a:xfrm>
          </p:grpSpPr>
          <p:sp>
            <p:nvSpPr>
              <p:cNvPr id="91" name="Google Shape;9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 name="Google Shape;93;p10"/>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94" name="Google Shape;94;p10"/>
            <p:cNvGrpSpPr/>
            <p:nvPr/>
          </p:nvGrpSpPr>
          <p:grpSpPr>
            <a:xfrm>
              <a:off x="15240" y="7178325"/>
              <a:ext cx="450470" cy="450470"/>
              <a:chOff x="0" y="0"/>
              <a:chExt cx="812800" cy="812800"/>
            </a:xfrm>
          </p:grpSpPr>
          <p:sp>
            <p:nvSpPr>
              <p:cNvPr id="95" name="Google Shape;95;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97" name="Google Shape;97;p10"/>
            <p:cNvGrpSpPr/>
            <p:nvPr/>
          </p:nvGrpSpPr>
          <p:grpSpPr>
            <a:xfrm>
              <a:off x="1941616" y="0"/>
              <a:ext cx="450470" cy="450470"/>
              <a:chOff x="0" y="0"/>
              <a:chExt cx="812800" cy="812800"/>
            </a:xfrm>
          </p:grpSpPr>
          <p:sp>
            <p:nvSpPr>
              <p:cNvPr id="98" name="Google Shape;98;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 name="Google Shape;100;p10"/>
            <p:cNvGrpSpPr/>
            <p:nvPr/>
          </p:nvGrpSpPr>
          <p:grpSpPr>
            <a:xfrm>
              <a:off x="8641080" y="70702"/>
              <a:ext cx="450470" cy="450470"/>
              <a:chOff x="0" y="0"/>
              <a:chExt cx="812800" cy="812800"/>
            </a:xfrm>
          </p:grpSpPr>
          <p:sp>
            <p:nvSpPr>
              <p:cNvPr id="101" name="Google Shape;10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0"/>
            <p:cNvGrpSpPr/>
            <p:nvPr/>
          </p:nvGrpSpPr>
          <p:grpSpPr>
            <a:xfrm>
              <a:off x="45720" y="88912"/>
              <a:ext cx="450470" cy="450470"/>
              <a:chOff x="0" y="0"/>
              <a:chExt cx="812800" cy="812800"/>
            </a:xfrm>
          </p:grpSpPr>
          <p:sp>
            <p:nvSpPr>
              <p:cNvPr id="104" name="Google Shape;10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 name="Google Shape;106;p10"/>
          <p:cNvGrpSpPr/>
          <p:nvPr/>
        </p:nvGrpSpPr>
        <p:grpSpPr>
          <a:xfrm rot="10800000">
            <a:off x="11105689" y="3045405"/>
            <a:ext cx="6818662" cy="7015545"/>
            <a:chOff x="0" y="0"/>
            <a:chExt cx="9091550" cy="9354060"/>
          </a:xfrm>
        </p:grpSpPr>
        <p:cxnSp>
          <p:nvCxnSpPr>
            <p:cNvPr id="107" name="Google Shape;107;p10"/>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108" name="Google Shape;108;p10"/>
            <p:cNvGrpSpPr/>
            <p:nvPr/>
          </p:nvGrpSpPr>
          <p:grpSpPr>
            <a:xfrm>
              <a:off x="0" y="8903590"/>
              <a:ext cx="450470" cy="450470"/>
              <a:chOff x="0" y="0"/>
              <a:chExt cx="812800" cy="812800"/>
            </a:xfrm>
          </p:grpSpPr>
          <p:sp>
            <p:nvSpPr>
              <p:cNvPr id="109" name="Google Shape;10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1" name="Google Shape;111;p10"/>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112" name="Google Shape;112;p10"/>
            <p:cNvGrpSpPr/>
            <p:nvPr/>
          </p:nvGrpSpPr>
          <p:grpSpPr>
            <a:xfrm>
              <a:off x="15240" y="7178325"/>
              <a:ext cx="450470" cy="450470"/>
              <a:chOff x="0" y="0"/>
              <a:chExt cx="812800" cy="812800"/>
            </a:xfrm>
          </p:grpSpPr>
          <p:sp>
            <p:nvSpPr>
              <p:cNvPr id="113" name="Google Shape;113;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 name="Google Shape;115;p10"/>
            <p:cNvGrpSpPr/>
            <p:nvPr/>
          </p:nvGrpSpPr>
          <p:grpSpPr>
            <a:xfrm>
              <a:off x="1941616" y="0"/>
              <a:ext cx="450470" cy="450470"/>
              <a:chOff x="0" y="0"/>
              <a:chExt cx="812800" cy="812800"/>
            </a:xfrm>
          </p:grpSpPr>
          <p:sp>
            <p:nvSpPr>
              <p:cNvPr id="116" name="Google Shape;116;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p10"/>
            <p:cNvGrpSpPr/>
            <p:nvPr/>
          </p:nvGrpSpPr>
          <p:grpSpPr>
            <a:xfrm>
              <a:off x="8641080" y="70702"/>
              <a:ext cx="450470" cy="450470"/>
              <a:chOff x="0" y="0"/>
              <a:chExt cx="812800" cy="812800"/>
            </a:xfrm>
          </p:grpSpPr>
          <p:sp>
            <p:nvSpPr>
              <p:cNvPr id="119" name="Google Shape;11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 name="Google Shape;121;p10"/>
            <p:cNvGrpSpPr/>
            <p:nvPr/>
          </p:nvGrpSpPr>
          <p:grpSpPr>
            <a:xfrm>
              <a:off x="45720" y="88912"/>
              <a:ext cx="450470" cy="450470"/>
              <a:chOff x="0" y="0"/>
              <a:chExt cx="812800" cy="812800"/>
            </a:xfrm>
          </p:grpSpPr>
          <p:sp>
            <p:nvSpPr>
              <p:cNvPr id="122" name="Google Shape;122;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24" name="Google Shape;124;p10"/>
          <p:cNvSpPr txBox="1"/>
          <p:nvPr/>
        </p:nvSpPr>
        <p:spPr>
          <a:xfrm>
            <a:off x="2747283" y="815979"/>
            <a:ext cx="12793435"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ea typeface="Cuprum"/>
                <a:cs typeface="Cuprum"/>
                <a:sym typeface="Cuprum"/>
              </a:rPr>
              <a:t>Team members</a:t>
            </a:r>
            <a:endParaRPr lang="en-US" dirty="0"/>
          </a:p>
        </p:txBody>
      </p:sp>
      <p:pic>
        <p:nvPicPr>
          <p:cNvPr id="2" name="Immagine 1" descr="sylvie_molinatto.png">
            <a:extLst>
              <a:ext uri="{FF2B5EF4-FFF2-40B4-BE49-F238E27FC236}">
                <a16:creationId xmlns:a16="http://schemas.microsoft.com/office/drawing/2014/main" id="{3F346E20-9090-F283-5FF2-03EB0FA2097A}"/>
              </a:ext>
            </a:extLst>
          </p:cNvPr>
          <p:cNvPicPr>
            <a:picLocks noChangeAspect="1"/>
          </p:cNvPicPr>
          <p:nvPr/>
        </p:nvPicPr>
        <p:blipFill>
          <a:blip r:embed="rId4" cstate="print"/>
          <a:stretch>
            <a:fillRect/>
          </a:stretch>
        </p:blipFill>
        <p:spPr>
          <a:xfrm>
            <a:off x="2184074" y="2547153"/>
            <a:ext cx="2449963" cy="3264732"/>
          </a:xfrm>
          <a:prstGeom prst="rect">
            <a:avLst/>
          </a:prstGeom>
          <a:effectLst>
            <a:outerShdw blurRad="50800" dist="50800" dir="5400000" algn="ctr" rotWithShape="0">
              <a:schemeClr val="bg2">
                <a:lumMod val="60000"/>
                <a:lumOff val="40000"/>
              </a:schemeClr>
            </a:outerShdw>
          </a:effectLst>
        </p:spPr>
      </p:pic>
      <p:pic>
        <p:nvPicPr>
          <p:cNvPr id="3" name="Immagine 2" descr="alessandro_bianco.png">
            <a:extLst>
              <a:ext uri="{FF2B5EF4-FFF2-40B4-BE49-F238E27FC236}">
                <a16:creationId xmlns:a16="http://schemas.microsoft.com/office/drawing/2014/main" id="{C6C983DD-6CEA-3D30-03D3-AF12AF7BA7FE}"/>
              </a:ext>
            </a:extLst>
          </p:cNvPr>
          <p:cNvPicPr>
            <a:picLocks noChangeAspect="1"/>
          </p:cNvPicPr>
          <p:nvPr/>
        </p:nvPicPr>
        <p:blipFill>
          <a:blip r:embed="rId5" cstate="print"/>
          <a:stretch>
            <a:fillRect/>
          </a:stretch>
        </p:blipFill>
        <p:spPr>
          <a:xfrm>
            <a:off x="5963617" y="2489176"/>
            <a:ext cx="2805963" cy="2701343"/>
          </a:xfrm>
          <a:prstGeom prst="rect">
            <a:avLst/>
          </a:prstGeom>
          <a:effectLst>
            <a:outerShdw blurRad="50800" dist="50800" dir="5400000" algn="ctr" rotWithShape="0">
              <a:schemeClr val="bg2">
                <a:lumMod val="60000"/>
                <a:lumOff val="40000"/>
              </a:schemeClr>
            </a:outerShdw>
          </a:effectLst>
        </p:spPr>
      </p:pic>
      <p:pic>
        <p:nvPicPr>
          <p:cNvPr id="4" name="Immagine 3" descr="elia_ferraro.jpg">
            <a:extLst>
              <a:ext uri="{FF2B5EF4-FFF2-40B4-BE49-F238E27FC236}">
                <a16:creationId xmlns:a16="http://schemas.microsoft.com/office/drawing/2014/main" id="{790A45AA-F5AC-D563-EE46-D8B81CAD90BF}"/>
              </a:ext>
            </a:extLst>
          </p:cNvPr>
          <p:cNvPicPr>
            <a:picLocks noChangeAspect="1"/>
          </p:cNvPicPr>
          <p:nvPr/>
        </p:nvPicPr>
        <p:blipFill>
          <a:blip r:embed="rId6" cstate="print"/>
          <a:stretch>
            <a:fillRect/>
          </a:stretch>
        </p:blipFill>
        <p:spPr>
          <a:xfrm>
            <a:off x="10040075" y="2610217"/>
            <a:ext cx="2449953" cy="2449953"/>
          </a:xfrm>
          <a:prstGeom prst="ellipse">
            <a:avLst/>
          </a:prstGeom>
          <a:effectLst>
            <a:outerShdw blurRad="50800" dist="50800" dir="5400000" algn="ctr" rotWithShape="0">
              <a:schemeClr val="bg2">
                <a:lumMod val="60000"/>
                <a:lumOff val="40000"/>
              </a:schemeClr>
            </a:outerShdw>
          </a:effectLst>
        </p:spPr>
      </p:pic>
      <p:pic>
        <p:nvPicPr>
          <p:cNvPr id="5" name="Immagine 4" descr="kevin_gjeka.jpg">
            <a:extLst>
              <a:ext uri="{FF2B5EF4-FFF2-40B4-BE49-F238E27FC236}">
                <a16:creationId xmlns:a16="http://schemas.microsoft.com/office/drawing/2014/main" id="{E01342F8-9F75-FE27-6A7F-07F6B2FC3A55}"/>
              </a:ext>
            </a:extLst>
          </p:cNvPr>
          <p:cNvPicPr>
            <a:picLocks noChangeAspect="1"/>
          </p:cNvPicPr>
          <p:nvPr/>
        </p:nvPicPr>
        <p:blipFill>
          <a:blip r:embed="rId7" cstate="print"/>
          <a:srcRect l="14000" t="19550" r="27201" b="37400"/>
          <a:stretch>
            <a:fillRect/>
          </a:stretch>
        </p:blipFill>
        <p:spPr>
          <a:xfrm>
            <a:off x="13825040" y="2611873"/>
            <a:ext cx="2509709" cy="2449954"/>
          </a:xfrm>
          <a:prstGeom prst="ellipse">
            <a:avLst/>
          </a:prstGeom>
          <a:effectLst>
            <a:outerShdw blurRad="50800" dist="50800" dir="5400000" algn="ctr" rotWithShape="0">
              <a:schemeClr val="bg2">
                <a:lumMod val="60000"/>
                <a:lumOff val="40000"/>
              </a:schemeClr>
            </a:outerShdw>
          </a:effectLst>
        </p:spPr>
      </p:pic>
      <p:sp>
        <p:nvSpPr>
          <p:cNvPr id="14" name="CasellaDiTesto 13">
            <a:extLst>
              <a:ext uri="{FF2B5EF4-FFF2-40B4-BE49-F238E27FC236}">
                <a16:creationId xmlns:a16="http://schemas.microsoft.com/office/drawing/2014/main" id="{E8C0A621-045F-371F-1F6F-F4BC6064B0F9}"/>
              </a:ext>
            </a:extLst>
          </p:cNvPr>
          <p:cNvSpPr txBox="1"/>
          <p:nvPr/>
        </p:nvSpPr>
        <p:spPr>
          <a:xfrm>
            <a:off x="1505370" y="6038585"/>
            <a:ext cx="3790250" cy="3416320"/>
          </a:xfrm>
          <a:prstGeom prst="rect">
            <a:avLst/>
          </a:prstGeom>
          <a:noFill/>
        </p:spPr>
        <p:txBody>
          <a:bodyPr wrap="square" rtlCol="0">
            <a:spAutoFit/>
          </a:bodyPr>
          <a:lstStyle/>
          <a:p>
            <a:pPr algn="ctr"/>
            <a:r>
              <a:rPr lang="en-US" sz="2400" dirty="0">
                <a:solidFill>
                  <a:schemeClr val="bg1"/>
                </a:solidFill>
                <a:latin typeface="+mj-lt"/>
              </a:rPr>
              <a:t>I'm a 22 years old Computer Engineering student from Condove, a little town near Turin. I have a deep enthusiasm for computer science and its potential to create a positive and valuable impact on society.</a:t>
            </a:r>
            <a:endParaRPr lang="it-IT" sz="2400" dirty="0">
              <a:solidFill>
                <a:schemeClr val="bg1"/>
              </a:solidFill>
              <a:latin typeface="+mj-lt"/>
            </a:endParaRPr>
          </a:p>
        </p:txBody>
      </p:sp>
      <p:sp>
        <p:nvSpPr>
          <p:cNvPr id="15" name="Rettangolo 14">
            <a:extLst>
              <a:ext uri="{FF2B5EF4-FFF2-40B4-BE49-F238E27FC236}">
                <a16:creationId xmlns:a16="http://schemas.microsoft.com/office/drawing/2014/main" id="{97A0FDAF-6CDB-678F-2A15-56DFD9A53FDA}"/>
              </a:ext>
            </a:extLst>
          </p:cNvPr>
          <p:cNvSpPr/>
          <p:nvPr/>
        </p:nvSpPr>
        <p:spPr>
          <a:xfrm>
            <a:off x="5598317" y="6038585"/>
            <a:ext cx="3621989" cy="3416320"/>
          </a:xfrm>
          <a:prstGeom prst="rect">
            <a:avLst/>
          </a:prstGeom>
        </p:spPr>
        <p:txBody>
          <a:bodyPr wrap="square">
            <a:spAutoFit/>
          </a:bodyPr>
          <a:lstStyle/>
          <a:p>
            <a:pPr algn="ctr"/>
            <a:r>
              <a:rPr lang="en-US" sz="2400" dirty="0">
                <a:solidFill>
                  <a:schemeClr val="bg1"/>
                </a:solidFill>
                <a:latin typeface="+mj-lt"/>
              </a:rPr>
              <a:t>I’m a 23 years old student from Ciriè, near Turin. My two biggest passions are computer engineering and sports. I am currently </a:t>
            </a:r>
          </a:p>
          <a:p>
            <a:pPr algn="ctr"/>
            <a:r>
              <a:rPr lang="en-US" sz="2400" dirty="0">
                <a:solidFill>
                  <a:schemeClr val="bg1"/>
                </a:solidFill>
                <a:latin typeface="+mj-lt"/>
              </a:rPr>
              <a:t>studying cybersecurity and I hope to make it my future career.</a:t>
            </a:r>
            <a:endParaRPr lang="it-IT" sz="2400" dirty="0">
              <a:solidFill>
                <a:schemeClr val="bg1"/>
              </a:solidFill>
              <a:latin typeface="+mj-lt"/>
            </a:endParaRPr>
          </a:p>
        </p:txBody>
      </p:sp>
      <p:sp>
        <p:nvSpPr>
          <p:cNvPr id="16" name="Rettangolo 15">
            <a:extLst>
              <a:ext uri="{FF2B5EF4-FFF2-40B4-BE49-F238E27FC236}">
                <a16:creationId xmlns:a16="http://schemas.microsoft.com/office/drawing/2014/main" id="{C72D4E81-0416-A6CB-0DF8-BC4ED729DCE7}"/>
              </a:ext>
            </a:extLst>
          </p:cNvPr>
          <p:cNvSpPr/>
          <p:nvPr/>
        </p:nvSpPr>
        <p:spPr>
          <a:xfrm>
            <a:off x="9439155" y="6034310"/>
            <a:ext cx="3621990" cy="3416320"/>
          </a:xfrm>
          <a:prstGeom prst="rect">
            <a:avLst/>
          </a:prstGeom>
        </p:spPr>
        <p:txBody>
          <a:bodyPr wrap="square">
            <a:spAutoFit/>
          </a:bodyPr>
          <a:lstStyle/>
          <a:p>
            <a:pPr algn="ctr"/>
            <a:r>
              <a:rPr lang="en-US" sz="2400" dirty="0">
                <a:solidFill>
                  <a:schemeClr val="bg1"/>
                </a:solidFill>
                <a:latin typeface="+mj-lt"/>
              </a:rPr>
              <a:t>I’m a 24-year-old student from Asti. I really like software development and music because they are tools to generate emotions from very simple ideas that can improve the lives of people who use them.</a:t>
            </a:r>
            <a:endParaRPr lang="it-IT" sz="2400" dirty="0">
              <a:solidFill>
                <a:schemeClr val="bg1"/>
              </a:solidFill>
              <a:latin typeface="+mj-lt"/>
            </a:endParaRPr>
          </a:p>
        </p:txBody>
      </p:sp>
      <p:sp>
        <p:nvSpPr>
          <p:cNvPr id="17" name="CasellaDiTesto 16">
            <a:extLst>
              <a:ext uri="{FF2B5EF4-FFF2-40B4-BE49-F238E27FC236}">
                <a16:creationId xmlns:a16="http://schemas.microsoft.com/office/drawing/2014/main" id="{377A1D94-6C01-2B5A-D83E-61E6F1360DB0}"/>
              </a:ext>
            </a:extLst>
          </p:cNvPr>
          <p:cNvSpPr txBox="1"/>
          <p:nvPr/>
        </p:nvSpPr>
        <p:spPr>
          <a:xfrm>
            <a:off x="13351349" y="6038585"/>
            <a:ext cx="3530393" cy="3416320"/>
          </a:xfrm>
          <a:prstGeom prst="rect">
            <a:avLst/>
          </a:prstGeom>
          <a:noFill/>
        </p:spPr>
        <p:txBody>
          <a:bodyPr wrap="square" rtlCol="0">
            <a:spAutoFit/>
          </a:bodyPr>
          <a:lstStyle/>
          <a:p>
            <a:pPr algn="ctr"/>
            <a:r>
              <a:rPr lang="en-US" sz="2400" dirty="0">
                <a:solidFill>
                  <a:schemeClr val="bg1"/>
                </a:solidFill>
                <a:latin typeface="+mj-lt"/>
              </a:rPr>
              <a:t>I am a 23 years old Cybersecurity Engineering student from Turin. I have a keen interest in cybersecurity and ethical hacking and I hope to contribute to this space in the future.</a:t>
            </a:r>
            <a:endParaRPr lang="it-IT" sz="2400" dirty="0">
              <a:solidFill>
                <a:schemeClr val="bg1"/>
              </a:solidFill>
              <a:latin typeface="+mj-lt"/>
            </a:endParaRPr>
          </a:p>
        </p:txBody>
      </p:sp>
      <p:sp>
        <p:nvSpPr>
          <p:cNvPr id="24" name="Google Shape;159;p11">
            <a:extLst>
              <a:ext uri="{FF2B5EF4-FFF2-40B4-BE49-F238E27FC236}">
                <a16:creationId xmlns:a16="http://schemas.microsoft.com/office/drawing/2014/main" id="{350DECA1-FA1F-D1C4-B13F-F7D361D21A60}"/>
              </a:ext>
            </a:extLst>
          </p:cNvPr>
          <p:cNvSpPr/>
          <p:nvPr/>
        </p:nvSpPr>
        <p:spPr>
          <a:xfrm>
            <a:off x="1994057" y="5295248"/>
            <a:ext cx="2971901" cy="565194"/>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139700">
              <a:schemeClr val="accent4">
                <a:satMod val="175000"/>
                <a:alpha val="40000"/>
              </a:schemeClr>
            </a:glow>
          </a:effectLst>
        </p:spPr>
        <p:txBody>
          <a:bodyPr spcFirstLastPara="1" wrap="square" lIns="91425" tIns="91425" rIns="91425" bIns="91425" anchor="ctr" anchorCtr="0">
            <a:noAutofit/>
          </a:bodyPr>
          <a:lstStyle/>
          <a:p>
            <a:pPr marL="0" lvl="0" indent="0" algn="ctr" rtl="0">
              <a:spcBef>
                <a:spcPts val="0"/>
              </a:spcBef>
              <a:spcAft>
                <a:spcPts val="0"/>
              </a:spcAft>
              <a:buNone/>
            </a:pPr>
            <a:r>
              <a:rPr lang="it-IT" sz="2400" dirty="0">
                <a:solidFill>
                  <a:schemeClr val="bg1"/>
                </a:solidFill>
                <a:latin typeface="Ubuntu" panose="020B0504030602030204" pitchFamily="34" charset="0"/>
              </a:rPr>
              <a:t>Sylvie</a:t>
            </a:r>
            <a:r>
              <a:rPr lang="it-IT" sz="2400" dirty="0">
                <a:latin typeface="Ubuntu" panose="020B0504030602030204" pitchFamily="34" charset="0"/>
              </a:rPr>
              <a:t> </a:t>
            </a:r>
            <a:r>
              <a:rPr lang="it-IT" sz="2400" dirty="0">
                <a:solidFill>
                  <a:schemeClr val="bg1"/>
                </a:solidFill>
                <a:latin typeface="Ubuntu" panose="020B0504030602030204" pitchFamily="34" charset="0"/>
              </a:rPr>
              <a:t>Molinatto</a:t>
            </a:r>
            <a:endParaRPr sz="2400" dirty="0">
              <a:solidFill>
                <a:schemeClr val="bg1"/>
              </a:solidFill>
              <a:latin typeface="Ubuntu" panose="020B0504030602030204" pitchFamily="34" charset="0"/>
            </a:endParaRPr>
          </a:p>
        </p:txBody>
      </p:sp>
      <p:sp>
        <p:nvSpPr>
          <p:cNvPr id="26" name="Google Shape;159;p11">
            <a:extLst>
              <a:ext uri="{FF2B5EF4-FFF2-40B4-BE49-F238E27FC236}">
                <a16:creationId xmlns:a16="http://schemas.microsoft.com/office/drawing/2014/main" id="{F0DDE6B9-C3BB-A6CF-C4F8-342264C86979}"/>
              </a:ext>
            </a:extLst>
          </p:cNvPr>
          <p:cNvSpPr/>
          <p:nvPr/>
        </p:nvSpPr>
        <p:spPr>
          <a:xfrm>
            <a:off x="5956009" y="5294788"/>
            <a:ext cx="2971901" cy="565194"/>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139700">
              <a:schemeClr val="accent4">
                <a:satMod val="175000"/>
                <a:alpha val="40000"/>
              </a:schemeClr>
            </a:glow>
          </a:effectLst>
        </p:spPr>
        <p:txBody>
          <a:bodyPr spcFirstLastPara="1" wrap="square" lIns="91425" tIns="91425" rIns="91425" bIns="91425" anchor="ctr" anchorCtr="0">
            <a:noAutofit/>
          </a:bodyPr>
          <a:lstStyle/>
          <a:p>
            <a:pPr marL="0" lvl="0" indent="0" algn="ctr" rtl="0">
              <a:spcBef>
                <a:spcPts val="0"/>
              </a:spcBef>
              <a:spcAft>
                <a:spcPts val="0"/>
              </a:spcAft>
              <a:buNone/>
            </a:pPr>
            <a:r>
              <a:rPr lang="it-IT" sz="2400" dirty="0">
                <a:solidFill>
                  <a:schemeClr val="bg1"/>
                </a:solidFill>
                <a:latin typeface="Ubuntu" panose="020B0504030602030204" pitchFamily="34" charset="0"/>
              </a:rPr>
              <a:t>Alessandro Bianco</a:t>
            </a:r>
            <a:endParaRPr sz="2400" dirty="0">
              <a:solidFill>
                <a:schemeClr val="bg1"/>
              </a:solidFill>
              <a:latin typeface="Ubuntu" panose="020B0504030602030204" pitchFamily="34" charset="0"/>
            </a:endParaRPr>
          </a:p>
        </p:txBody>
      </p:sp>
      <p:sp>
        <p:nvSpPr>
          <p:cNvPr id="27" name="Google Shape;159;p11">
            <a:extLst>
              <a:ext uri="{FF2B5EF4-FFF2-40B4-BE49-F238E27FC236}">
                <a16:creationId xmlns:a16="http://schemas.microsoft.com/office/drawing/2014/main" id="{78F62FF6-833F-7BDC-E9F0-9A118478EAB5}"/>
              </a:ext>
            </a:extLst>
          </p:cNvPr>
          <p:cNvSpPr/>
          <p:nvPr/>
        </p:nvSpPr>
        <p:spPr>
          <a:xfrm>
            <a:off x="9775944" y="5312602"/>
            <a:ext cx="2971901" cy="565194"/>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139700">
              <a:schemeClr val="accent4">
                <a:satMod val="175000"/>
                <a:alpha val="40000"/>
              </a:schemeClr>
            </a:glow>
          </a:effectLst>
        </p:spPr>
        <p:txBody>
          <a:bodyPr spcFirstLastPara="1" wrap="square" lIns="91425" tIns="91425" rIns="91425" bIns="91425" anchor="ctr" anchorCtr="0">
            <a:noAutofit/>
          </a:bodyPr>
          <a:lstStyle/>
          <a:p>
            <a:pPr marL="0" lvl="0" indent="0" algn="ctr" rtl="0">
              <a:spcBef>
                <a:spcPts val="0"/>
              </a:spcBef>
              <a:spcAft>
                <a:spcPts val="0"/>
              </a:spcAft>
              <a:buNone/>
            </a:pPr>
            <a:r>
              <a:rPr lang="it-IT" sz="2400" dirty="0">
                <a:solidFill>
                  <a:schemeClr val="bg1"/>
                </a:solidFill>
                <a:latin typeface="Ubuntu" panose="020B0504030602030204" pitchFamily="34" charset="0"/>
              </a:rPr>
              <a:t>Elia Ferraro</a:t>
            </a:r>
            <a:endParaRPr sz="2400" dirty="0">
              <a:solidFill>
                <a:schemeClr val="bg1"/>
              </a:solidFill>
              <a:latin typeface="Ubuntu" panose="020B0504030602030204" pitchFamily="34" charset="0"/>
            </a:endParaRPr>
          </a:p>
        </p:txBody>
      </p:sp>
      <p:sp>
        <p:nvSpPr>
          <p:cNvPr id="28" name="Google Shape;159;p11">
            <a:extLst>
              <a:ext uri="{FF2B5EF4-FFF2-40B4-BE49-F238E27FC236}">
                <a16:creationId xmlns:a16="http://schemas.microsoft.com/office/drawing/2014/main" id="{91DFE0EF-A1A4-B41F-E23E-70977856BB17}"/>
              </a:ext>
            </a:extLst>
          </p:cNvPr>
          <p:cNvSpPr/>
          <p:nvPr/>
        </p:nvSpPr>
        <p:spPr>
          <a:xfrm>
            <a:off x="13603949" y="5319047"/>
            <a:ext cx="2971901" cy="565194"/>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139700">
              <a:schemeClr val="accent4">
                <a:satMod val="175000"/>
                <a:alpha val="40000"/>
              </a:schemeClr>
            </a:glow>
          </a:effectLst>
        </p:spPr>
        <p:txBody>
          <a:bodyPr spcFirstLastPara="1" wrap="square" lIns="91425" tIns="91425" rIns="91425" bIns="91425" anchor="ctr" anchorCtr="0">
            <a:noAutofit/>
          </a:bodyPr>
          <a:lstStyle/>
          <a:p>
            <a:pPr marL="0" lvl="0" indent="0" algn="ctr" rtl="0">
              <a:spcBef>
                <a:spcPts val="0"/>
              </a:spcBef>
              <a:spcAft>
                <a:spcPts val="0"/>
              </a:spcAft>
              <a:buNone/>
            </a:pPr>
            <a:r>
              <a:rPr lang="it-IT" sz="2400" dirty="0">
                <a:solidFill>
                  <a:schemeClr val="bg1"/>
                </a:solidFill>
                <a:latin typeface="Ubuntu" panose="020B0504030602030204" pitchFamily="34" charset="0"/>
              </a:rPr>
              <a:t>Kevin Gjeka</a:t>
            </a:r>
            <a:endParaRPr sz="2400" dirty="0">
              <a:solidFill>
                <a:schemeClr val="bg1"/>
              </a:solidFill>
              <a:latin typeface="Ubuntu" panose="020B0504030602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8"/>
          <p:cNvSpPr/>
          <p:nvPr/>
        </p:nvSpPr>
        <p:spPr>
          <a:xfrm>
            <a:off x="33869" y="-1693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sp>
        <p:nvSpPr>
          <p:cNvPr id="496" name="Google Shape;496;p18"/>
          <p:cNvSpPr txBox="1"/>
          <p:nvPr/>
        </p:nvSpPr>
        <p:spPr>
          <a:xfrm>
            <a:off x="6482794" y="889520"/>
            <a:ext cx="6018056"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Solutions</a:t>
            </a:r>
            <a:endParaRPr dirty="0"/>
          </a:p>
        </p:txBody>
      </p:sp>
      <p:grpSp>
        <p:nvGrpSpPr>
          <p:cNvPr id="497" name="Google Shape;497;p18"/>
          <p:cNvGrpSpPr/>
          <p:nvPr/>
        </p:nvGrpSpPr>
        <p:grpSpPr>
          <a:xfrm rot="10800000">
            <a:off x="11105689" y="2926874"/>
            <a:ext cx="6818662" cy="7015545"/>
            <a:chOff x="0" y="0"/>
            <a:chExt cx="9091550" cy="9354060"/>
          </a:xfrm>
        </p:grpSpPr>
        <p:cxnSp>
          <p:nvCxnSpPr>
            <p:cNvPr id="498" name="Google Shape;498;p18"/>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499" name="Google Shape;499;p18"/>
            <p:cNvGrpSpPr/>
            <p:nvPr/>
          </p:nvGrpSpPr>
          <p:grpSpPr>
            <a:xfrm>
              <a:off x="0" y="8903590"/>
              <a:ext cx="450470" cy="450470"/>
              <a:chOff x="0" y="0"/>
              <a:chExt cx="812800" cy="812800"/>
            </a:xfrm>
          </p:grpSpPr>
          <p:sp>
            <p:nvSpPr>
              <p:cNvPr id="500" name="Google Shape;50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2" name="Google Shape;502;p18"/>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503" name="Google Shape;503;p18"/>
            <p:cNvGrpSpPr/>
            <p:nvPr/>
          </p:nvGrpSpPr>
          <p:grpSpPr>
            <a:xfrm>
              <a:off x="15240" y="7178325"/>
              <a:ext cx="450470" cy="450470"/>
              <a:chOff x="0" y="0"/>
              <a:chExt cx="812800" cy="812800"/>
            </a:xfrm>
          </p:grpSpPr>
          <p:sp>
            <p:nvSpPr>
              <p:cNvPr id="504" name="Google Shape;50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18"/>
            <p:cNvGrpSpPr/>
            <p:nvPr/>
          </p:nvGrpSpPr>
          <p:grpSpPr>
            <a:xfrm>
              <a:off x="1941616" y="0"/>
              <a:ext cx="450470" cy="450470"/>
              <a:chOff x="0" y="0"/>
              <a:chExt cx="812800" cy="812800"/>
            </a:xfrm>
          </p:grpSpPr>
          <p:sp>
            <p:nvSpPr>
              <p:cNvPr id="507" name="Google Shape;50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18"/>
            <p:cNvGrpSpPr/>
            <p:nvPr/>
          </p:nvGrpSpPr>
          <p:grpSpPr>
            <a:xfrm>
              <a:off x="8641080" y="70702"/>
              <a:ext cx="450470" cy="450470"/>
              <a:chOff x="0" y="0"/>
              <a:chExt cx="812800" cy="812800"/>
            </a:xfrm>
          </p:grpSpPr>
          <p:sp>
            <p:nvSpPr>
              <p:cNvPr id="510" name="Google Shape;51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2" name="Google Shape;512;p18"/>
            <p:cNvGrpSpPr/>
            <p:nvPr/>
          </p:nvGrpSpPr>
          <p:grpSpPr>
            <a:xfrm>
              <a:off x="45720" y="88912"/>
              <a:ext cx="450470" cy="450470"/>
              <a:chOff x="0" y="0"/>
              <a:chExt cx="812800" cy="812800"/>
            </a:xfrm>
          </p:grpSpPr>
          <p:sp>
            <p:nvSpPr>
              <p:cNvPr id="513" name="Google Shape;51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516" name="Google Shape;516;p18"/>
          <p:cNvCxnSpPr/>
          <p:nvPr/>
        </p:nvCxnSpPr>
        <p:spPr>
          <a:xfrm>
            <a:off x="574176" y="721451"/>
            <a:ext cx="0" cy="6492240"/>
          </a:xfrm>
          <a:prstGeom prst="straightConnector1">
            <a:avLst/>
          </a:prstGeom>
          <a:noFill/>
          <a:ln w="38100" cap="flat" cmpd="sng">
            <a:solidFill>
              <a:srgbClr val="5271FF"/>
            </a:solidFill>
            <a:prstDash val="solid"/>
            <a:round/>
            <a:headEnd type="none" w="sm" len="sm"/>
            <a:tailEnd type="none" w="sm" len="sm"/>
          </a:ln>
        </p:spPr>
      </p:cxnSp>
      <p:grpSp>
        <p:nvGrpSpPr>
          <p:cNvPr id="517" name="Google Shape;517;p18"/>
          <p:cNvGrpSpPr/>
          <p:nvPr/>
        </p:nvGrpSpPr>
        <p:grpSpPr>
          <a:xfrm>
            <a:off x="390010" y="7061291"/>
            <a:ext cx="337852" cy="337852"/>
            <a:chOff x="0" y="0"/>
            <a:chExt cx="812800" cy="812800"/>
          </a:xfrm>
        </p:grpSpPr>
        <p:sp>
          <p:nvSpPr>
            <p:cNvPr id="518" name="Google Shape;51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20" name="Google Shape;520;p18"/>
          <p:cNvCxnSpPr/>
          <p:nvPr/>
        </p:nvCxnSpPr>
        <p:spPr>
          <a:xfrm rot="10800000">
            <a:off x="547506" y="586501"/>
            <a:ext cx="6492240" cy="0"/>
          </a:xfrm>
          <a:prstGeom prst="straightConnector1">
            <a:avLst/>
          </a:prstGeom>
          <a:noFill/>
          <a:ln w="38100" cap="flat" cmpd="sng">
            <a:solidFill>
              <a:srgbClr val="5271FF"/>
            </a:solidFill>
            <a:prstDash val="solid"/>
            <a:round/>
            <a:headEnd type="none" w="sm" len="sm"/>
            <a:tailEnd type="none" w="sm" len="sm"/>
          </a:ln>
        </p:spPr>
      </p:cxnSp>
      <p:grpSp>
        <p:nvGrpSpPr>
          <p:cNvPr id="521" name="Google Shape;521;p18"/>
          <p:cNvGrpSpPr/>
          <p:nvPr/>
        </p:nvGrpSpPr>
        <p:grpSpPr>
          <a:xfrm>
            <a:off x="401440" y="5767343"/>
            <a:ext cx="337852" cy="337852"/>
            <a:chOff x="0" y="0"/>
            <a:chExt cx="812800" cy="812800"/>
          </a:xfrm>
        </p:grpSpPr>
        <p:sp>
          <p:nvSpPr>
            <p:cNvPr id="522" name="Google Shape;52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18"/>
          <p:cNvGrpSpPr/>
          <p:nvPr/>
        </p:nvGrpSpPr>
        <p:grpSpPr>
          <a:xfrm>
            <a:off x="1846222" y="383599"/>
            <a:ext cx="337852" cy="337852"/>
            <a:chOff x="0" y="0"/>
            <a:chExt cx="812800" cy="812800"/>
          </a:xfrm>
        </p:grpSpPr>
        <p:sp>
          <p:nvSpPr>
            <p:cNvPr id="525" name="Google Shape;52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7" name="Google Shape;527;p18"/>
          <p:cNvGrpSpPr/>
          <p:nvPr/>
        </p:nvGrpSpPr>
        <p:grpSpPr>
          <a:xfrm>
            <a:off x="6870820" y="436625"/>
            <a:ext cx="337852" cy="337852"/>
            <a:chOff x="0" y="0"/>
            <a:chExt cx="812800" cy="812800"/>
          </a:xfrm>
        </p:grpSpPr>
        <p:sp>
          <p:nvSpPr>
            <p:cNvPr id="528" name="Google Shape;52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0" name="Google Shape;530;p18"/>
          <p:cNvGrpSpPr/>
          <p:nvPr/>
        </p:nvGrpSpPr>
        <p:grpSpPr>
          <a:xfrm>
            <a:off x="424300" y="450283"/>
            <a:ext cx="337852" cy="337852"/>
            <a:chOff x="0" y="0"/>
            <a:chExt cx="812800" cy="812800"/>
          </a:xfrm>
        </p:grpSpPr>
        <p:sp>
          <p:nvSpPr>
            <p:cNvPr id="531" name="Google Shape;53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3" name="Google Shape;533;p18"/>
          <p:cNvSpPr/>
          <p:nvPr/>
        </p:nvSpPr>
        <p:spPr>
          <a:xfrm rot="-5400000">
            <a:off x="16126317" y="265234"/>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sp>
        <p:nvSpPr>
          <p:cNvPr id="534" name="Google Shape;534;p18"/>
          <p:cNvSpPr/>
          <p:nvPr/>
        </p:nvSpPr>
        <p:spPr>
          <a:xfrm rot="5400000">
            <a:off x="579447" y="8415486"/>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pic>
        <p:nvPicPr>
          <p:cNvPr id="45" name="Immagine 44" descr="Immagine che contiene Elementi grafici, simbolo, logo, Carattere&#10;&#10;Descrizione generata automaticamente">
            <a:extLst>
              <a:ext uri="{FF2B5EF4-FFF2-40B4-BE49-F238E27FC236}">
                <a16:creationId xmlns:a16="http://schemas.microsoft.com/office/drawing/2014/main" id="{755D5E9B-7164-E156-F125-10A008D69C81}"/>
              </a:ext>
            </a:extLst>
          </p:cNvPr>
          <p:cNvPicPr>
            <a:picLocks noChangeAspect="1"/>
          </p:cNvPicPr>
          <p:nvPr/>
        </p:nvPicPr>
        <p:blipFill>
          <a:blip r:embed="rId5">
            <a:duotone>
              <a:prstClr val="black"/>
              <a:schemeClr val="tx2">
                <a:tint val="45000"/>
                <a:satMod val="400000"/>
              </a:schemeClr>
            </a:duotone>
          </a:blip>
          <a:stretch>
            <a:fillRect/>
          </a:stretch>
        </p:blipFill>
        <p:spPr>
          <a:xfrm>
            <a:off x="2418160" y="2681168"/>
            <a:ext cx="2160000" cy="2160000"/>
          </a:xfrm>
          <a:prstGeom prst="rect">
            <a:avLst/>
          </a:prstGeom>
          <a:effectLst>
            <a:glow rad="228600">
              <a:schemeClr val="accent4">
                <a:satMod val="175000"/>
                <a:alpha val="40000"/>
              </a:schemeClr>
            </a:glow>
          </a:effectLst>
        </p:spPr>
      </p:pic>
      <p:pic>
        <p:nvPicPr>
          <p:cNvPr id="46" name="Immagine 45" descr="Immagine che contiene cerchio, Elementi grafici, simbolo, logo&#10;&#10;Descrizione generata automaticamente">
            <a:extLst>
              <a:ext uri="{FF2B5EF4-FFF2-40B4-BE49-F238E27FC236}">
                <a16:creationId xmlns:a16="http://schemas.microsoft.com/office/drawing/2014/main" id="{3BA0A1CD-02F8-03A9-EAF4-EAF2D4C2A523}"/>
              </a:ext>
            </a:extLst>
          </p:cNvPr>
          <p:cNvPicPr>
            <a:picLocks noChangeAspect="1"/>
          </p:cNvPicPr>
          <p:nvPr/>
        </p:nvPicPr>
        <p:blipFill>
          <a:blip r:embed="rId6">
            <a:duotone>
              <a:prstClr val="black"/>
              <a:schemeClr val="tx2">
                <a:tint val="45000"/>
                <a:satMod val="400000"/>
              </a:schemeClr>
            </a:duotone>
          </a:blip>
          <a:stretch>
            <a:fillRect/>
          </a:stretch>
        </p:blipFill>
        <p:spPr>
          <a:xfrm>
            <a:off x="2135468" y="5632713"/>
            <a:ext cx="2160000" cy="2160000"/>
          </a:xfrm>
          <a:prstGeom prst="rect">
            <a:avLst/>
          </a:prstGeom>
          <a:effectLst>
            <a:glow rad="228600">
              <a:schemeClr val="accent4">
                <a:satMod val="175000"/>
                <a:alpha val="40000"/>
              </a:schemeClr>
            </a:glow>
          </a:effectLst>
        </p:spPr>
      </p:pic>
      <p:sp>
        <p:nvSpPr>
          <p:cNvPr id="48" name="CasellaDiTesto 47">
            <a:extLst>
              <a:ext uri="{FF2B5EF4-FFF2-40B4-BE49-F238E27FC236}">
                <a16:creationId xmlns:a16="http://schemas.microsoft.com/office/drawing/2014/main" id="{A126B402-8426-6FD1-E67E-3CB7A072D3F0}"/>
              </a:ext>
            </a:extLst>
          </p:cNvPr>
          <p:cNvSpPr txBox="1"/>
          <p:nvPr/>
        </p:nvSpPr>
        <p:spPr>
          <a:xfrm>
            <a:off x="2080632" y="4727994"/>
            <a:ext cx="2681341" cy="553998"/>
          </a:xfrm>
          <a:prstGeom prst="rect">
            <a:avLst/>
          </a:prstGeom>
          <a:noFill/>
        </p:spPr>
        <p:txBody>
          <a:bodyPr wrap="square" rtlCol="0">
            <a:spAutoFit/>
          </a:bodyPr>
          <a:lstStyle/>
          <a:p>
            <a:pPr algn="ctr"/>
            <a:r>
              <a:rPr lang="it-IT" sz="3000" b="1" dirty="0" err="1">
                <a:solidFill>
                  <a:schemeClr val="bg1"/>
                </a:solidFill>
                <a:latin typeface="Ubuntu" panose="020B0504030602030204" pitchFamily="34" charset="0"/>
              </a:rPr>
              <a:t>Personalize</a:t>
            </a:r>
            <a:endParaRPr lang="it-IT" sz="3000" b="1" dirty="0">
              <a:solidFill>
                <a:schemeClr val="bg1"/>
              </a:solidFill>
              <a:latin typeface="Ubuntu" panose="020B0504030602030204" pitchFamily="34" charset="0"/>
            </a:endParaRPr>
          </a:p>
        </p:txBody>
      </p:sp>
      <p:sp>
        <p:nvSpPr>
          <p:cNvPr id="49" name="CasellaDiTesto 48">
            <a:extLst>
              <a:ext uri="{FF2B5EF4-FFF2-40B4-BE49-F238E27FC236}">
                <a16:creationId xmlns:a16="http://schemas.microsoft.com/office/drawing/2014/main" id="{A109EA03-B47E-C425-9BB5-EC0E60637ECF}"/>
              </a:ext>
            </a:extLst>
          </p:cNvPr>
          <p:cNvSpPr txBox="1"/>
          <p:nvPr/>
        </p:nvSpPr>
        <p:spPr>
          <a:xfrm>
            <a:off x="2374225" y="7866435"/>
            <a:ext cx="2247869" cy="553998"/>
          </a:xfrm>
          <a:prstGeom prst="rect">
            <a:avLst/>
          </a:prstGeom>
          <a:noFill/>
        </p:spPr>
        <p:txBody>
          <a:bodyPr wrap="square" rtlCol="0">
            <a:spAutoFit/>
          </a:bodyPr>
          <a:lstStyle/>
          <a:p>
            <a:pPr algn="ctr"/>
            <a:r>
              <a:rPr lang="it-IT" sz="3000" b="1" dirty="0">
                <a:solidFill>
                  <a:schemeClr val="bg1"/>
                </a:solidFill>
                <a:latin typeface="Ubuntu" panose="020B0504030602030204" pitchFamily="34" charset="0"/>
              </a:rPr>
              <a:t>Fast </a:t>
            </a:r>
          </a:p>
        </p:txBody>
      </p:sp>
      <p:sp>
        <p:nvSpPr>
          <p:cNvPr id="50" name="Freccia a destra 49"/>
          <p:cNvSpPr/>
          <p:nvPr/>
        </p:nvSpPr>
        <p:spPr>
          <a:xfrm>
            <a:off x="5105401" y="5257800"/>
            <a:ext cx="1771650" cy="857250"/>
          </a:xfrm>
          <a:prstGeom prst="rightArrow">
            <a:avLst/>
          </a:prstGeom>
          <a:solidFill>
            <a:schemeClr val="tx2">
              <a:lumMod val="60000"/>
              <a:lumOff val="4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Rettangolo con angoli arrotondati 3">
            <a:extLst>
              <a:ext uri="{FF2B5EF4-FFF2-40B4-BE49-F238E27FC236}">
                <a16:creationId xmlns:a16="http://schemas.microsoft.com/office/drawing/2014/main" id="{A9337993-6401-EC5A-0068-B4BA2D939ED3}"/>
              </a:ext>
            </a:extLst>
          </p:cNvPr>
          <p:cNvSpPr/>
          <p:nvPr/>
        </p:nvSpPr>
        <p:spPr>
          <a:xfrm>
            <a:off x="7581900" y="2984390"/>
            <a:ext cx="9179075" cy="1130410"/>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Survey to understand user preferences and create the itinerary accordingly</a:t>
            </a:r>
            <a:endParaRPr lang="it-IT" sz="2400" i="1" dirty="0"/>
          </a:p>
        </p:txBody>
      </p:sp>
      <p:sp>
        <p:nvSpPr>
          <p:cNvPr id="53" name="Rettangolo con angoli arrotondati 3">
            <a:extLst>
              <a:ext uri="{FF2B5EF4-FFF2-40B4-BE49-F238E27FC236}">
                <a16:creationId xmlns:a16="http://schemas.microsoft.com/office/drawing/2014/main" id="{A9337993-6401-EC5A-0068-B4BA2D939ED3}"/>
              </a:ext>
            </a:extLst>
          </p:cNvPr>
          <p:cNvSpPr/>
          <p:nvPr/>
        </p:nvSpPr>
        <p:spPr>
          <a:xfrm>
            <a:off x="7543800" y="5060840"/>
            <a:ext cx="9179075" cy="1130410"/>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Meetings with people who share similar interests in order to share their travel experiences</a:t>
            </a:r>
            <a:endParaRPr lang="it-IT" sz="2400" i="1" dirty="0"/>
          </a:p>
        </p:txBody>
      </p:sp>
      <p:sp>
        <p:nvSpPr>
          <p:cNvPr id="54" name="Rettangolo con angoli arrotondati 3">
            <a:extLst>
              <a:ext uri="{FF2B5EF4-FFF2-40B4-BE49-F238E27FC236}">
                <a16:creationId xmlns:a16="http://schemas.microsoft.com/office/drawing/2014/main" id="{A9337993-6401-EC5A-0068-B4BA2D939ED3}"/>
              </a:ext>
            </a:extLst>
          </p:cNvPr>
          <p:cNvSpPr/>
          <p:nvPr/>
        </p:nvSpPr>
        <p:spPr>
          <a:xfrm>
            <a:off x="7562850" y="7270640"/>
            <a:ext cx="9179075" cy="1130410"/>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The user can purchase a </a:t>
            </a:r>
            <a:r>
              <a:rPr lang="en-US" sz="2400" dirty="0" err="1"/>
              <a:t>smartbox</a:t>
            </a:r>
            <a:r>
              <a:rPr lang="en-US" sz="2400" dirty="0"/>
              <a:t> with various experiences to choose from</a:t>
            </a:r>
            <a:endParaRPr lang="it-IT" sz="2400" i="1" dirty="0"/>
          </a:p>
        </p:txBody>
      </p:sp>
    </p:spTree>
    <p:extLst>
      <p:ext uri="{BB962C8B-B14F-4D97-AF65-F5344CB8AC3E}">
        <p14:creationId xmlns:p14="http://schemas.microsoft.com/office/powerpoint/2010/main" val="2175390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8"/>
          <p:cNvSpPr/>
          <p:nvPr/>
        </p:nvSpPr>
        <p:spPr>
          <a:xfrm>
            <a:off x="-1371600" y="7239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sp>
        <p:nvSpPr>
          <p:cNvPr id="496" name="Google Shape;496;p18"/>
          <p:cNvSpPr txBox="1"/>
          <p:nvPr/>
        </p:nvSpPr>
        <p:spPr>
          <a:xfrm>
            <a:off x="6591254" y="849377"/>
            <a:ext cx="6018056"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Solutions</a:t>
            </a:r>
            <a:endParaRPr dirty="0"/>
          </a:p>
        </p:txBody>
      </p:sp>
      <p:grpSp>
        <p:nvGrpSpPr>
          <p:cNvPr id="2" name="Google Shape;497;p18"/>
          <p:cNvGrpSpPr/>
          <p:nvPr/>
        </p:nvGrpSpPr>
        <p:grpSpPr>
          <a:xfrm rot="10800000">
            <a:off x="11105689" y="2926874"/>
            <a:ext cx="6818662" cy="7015545"/>
            <a:chOff x="0" y="0"/>
            <a:chExt cx="9091550" cy="9354060"/>
          </a:xfrm>
        </p:grpSpPr>
        <p:cxnSp>
          <p:nvCxnSpPr>
            <p:cNvPr id="498" name="Google Shape;498;p18"/>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3" name="Google Shape;499;p18"/>
            <p:cNvGrpSpPr/>
            <p:nvPr/>
          </p:nvGrpSpPr>
          <p:grpSpPr>
            <a:xfrm>
              <a:off x="0" y="8903590"/>
              <a:ext cx="450470" cy="450470"/>
              <a:chOff x="0" y="0"/>
              <a:chExt cx="812800" cy="812800"/>
            </a:xfrm>
          </p:grpSpPr>
          <p:sp>
            <p:nvSpPr>
              <p:cNvPr id="500" name="Google Shape;50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2" name="Google Shape;502;p18"/>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4" name="Google Shape;503;p18"/>
            <p:cNvGrpSpPr/>
            <p:nvPr/>
          </p:nvGrpSpPr>
          <p:grpSpPr>
            <a:xfrm>
              <a:off x="15240" y="7178325"/>
              <a:ext cx="450470" cy="450470"/>
              <a:chOff x="0" y="0"/>
              <a:chExt cx="812800" cy="812800"/>
            </a:xfrm>
          </p:grpSpPr>
          <p:sp>
            <p:nvSpPr>
              <p:cNvPr id="504" name="Google Shape;50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 name="Google Shape;506;p18"/>
            <p:cNvGrpSpPr/>
            <p:nvPr/>
          </p:nvGrpSpPr>
          <p:grpSpPr>
            <a:xfrm>
              <a:off x="1941616" y="0"/>
              <a:ext cx="450470" cy="450470"/>
              <a:chOff x="0" y="0"/>
              <a:chExt cx="812800" cy="812800"/>
            </a:xfrm>
          </p:grpSpPr>
          <p:sp>
            <p:nvSpPr>
              <p:cNvPr id="507" name="Google Shape;50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 name="Google Shape;509;p18"/>
            <p:cNvGrpSpPr/>
            <p:nvPr/>
          </p:nvGrpSpPr>
          <p:grpSpPr>
            <a:xfrm>
              <a:off x="8641080" y="70702"/>
              <a:ext cx="450470" cy="450470"/>
              <a:chOff x="0" y="0"/>
              <a:chExt cx="812800" cy="812800"/>
            </a:xfrm>
          </p:grpSpPr>
          <p:sp>
            <p:nvSpPr>
              <p:cNvPr id="510" name="Google Shape;51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512;p18"/>
            <p:cNvGrpSpPr/>
            <p:nvPr/>
          </p:nvGrpSpPr>
          <p:grpSpPr>
            <a:xfrm>
              <a:off x="45720" y="88912"/>
              <a:ext cx="450470" cy="450470"/>
              <a:chOff x="0" y="0"/>
              <a:chExt cx="812800" cy="812800"/>
            </a:xfrm>
          </p:grpSpPr>
          <p:sp>
            <p:nvSpPr>
              <p:cNvPr id="513" name="Google Shape;51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516" name="Google Shape;516;p18"/>
          <p:cNvCxnSpPr/>
          <p:nvPr/>
        </p:nvCxnSpPr>
        <p:spPr>
          <a:xfrm>
            <a:off x="574176" y="721451"/>
            <a:ext cx="0" cy="6492240"/>
          </a:xfrm>
          <a:prstGeom prst="straightConnector1">
            <a:avLst/>
          </a:prstGeom>
          <a:noFill/>
          <a:ln w="38100" cap="flat" cmpd="sng">
            <a:solidFill>
              <a:srgbClr val="5271FF"/>
            </a:solidFill>
            <a:prstDash val="solid"/>
            <a:round/>
            <a:headEnd type="none" w="sm" len="sm"/>
            <a:tailEnd type="none" w="sm" len="sm"/>
          </a:ln>
        </p:spPr>
      </p:cxnSp>
      <p:grpSp>
        <p:nvGrpSpPr>
          <p:cNvPr id="8" name="Google Shape;517;p18"/>
          <p:cNvGrpSpPr/>
          <p:nvPr/>
        </p:nvGrpSpPr>
        <p:grpSpPr>
          <a:xfrm>
            <a:off x="390010" y="7061291"/>
            <a:ext cx="337852" cy="337852"/>
            <a:chOff x="0" y="0"/>
            <a:chExt cx="812800" cy="812800"/>
          </a:xfrm>
        </p:grpSpPr>
        <p:sp>
          <p:nvSpPr>
            <p:cNvPr id="518" name="Google Shape;51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20" name="Google Shape;520;p18"/>
          <p:cNvCxnSpPr/>
          <p:nvPr/>
        </p:nvCxnSpPr>
        <p:spPr>
          <a:xfrm rot="10800000">
            <a:off x="547506" y="586501"/>
            <a:ext cx="6492240" cy="0"/>
          </a:xfrm>
          <a:prstGeom prst="straightConnector1">
            <a:avLst/>
          </a:prstGeom>
          <a:noFill/>
          <a:ln w="38100" cap="flat" cmpd="sng">
            <a:solidFill>
              <a:srgbClr val="5271FF"/>
            </a:solidFill>
            <a:prstDash val="solid"/>
            <a:round/>
            <a:headEnd type="none" w="sm" len="sm"/>
            <a:tailEnd type="none" w="sm" len="sm"/>
          </a:ln>
        </p:spPr>
      </p:cxnSp>
      <p:grpSp>
        <p:nvGrpSpPr>
          <p:cNvPr id="9" name="Google Shape;521;p18"/>
          <p:cNvGrpSpPr/>
          <p:nvPr/>
        </p:nvGrpSpPr>
        <p:grpSpPr>
          <a:xfrm>
            <a:off x="401440" y="5767343"/>
            <a:ext cx="337852" cy="337852"/>
            <a:chOff x="0" y="0"/>
            <a:chExt cx="812800" cy="812800"/>
          </a:xfrm>
        </p:grpSpPr>
        <p:sp>
          <p:nvSpPr>
            <p:cNvPr id="522" name="Google Shape;52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524;p18"/>
          <p:cNvGrpSpPr/>
          <p:nvPr/>
        </p:nvGrpSpPr>
        <p:grpSpPr>
          <a:xfrm>
            <a:off x="1846222" y="383599"/>
            <a:ext cx="337852" cy="337852"/>
            <a:chOff x="0" y="0"/>
            <a:chExt cx="812800" cy="812800"/>
          </a:xfrm>
        </p:grpSpPr>
        <p:sp>
          <p:nvSpPr>
            <p:cNvPr id="525" name="Google Shape;52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 name="Google Shape;527;p18"/>
          <p:cNvGrpSpPr/>
          <p:nvPr/>
        </p:nvGrpSpPr>
        <p:grpSpPr>
          <a:xfrm>
            <a:off x="6870820" y="436625"/>
            <a:ext cx="337852" cy="337852"/>
            <a:chOff x="0" y="0"/>
            <a:chExt cx="812800" cy="812800"/>
          </a:xfrm>
        </p:grpSpPr>
        <p:sp>
          <p:nvSpPr>
            <p:cNvPr id="528" name="Google Shape;52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530;p18"/>
          <p:cNvGrpSpPr/>
          <p:nvPr/>
        </p:nvGrpSpPr>
        <p:grpSpPr>
          <a:xfrm>
            <a:off x="424300" y="450283"/>
            <a:ext cx="337852" cy="337852"/>
            <a:chOff x="0" y="0"/>
            <a:chExt cx="812800" cy="812800"/>
          </a:xfrm>
        </p:grpSpPr>
        <p:sp>
          <p:nvSpPr>
            <p:cNvPr id="531" name="Google Shape;53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3" name="Google Shape;533;p18"/>
          <p:cNvSpPr/>
          <p:nvPr/>
        </p:nvSpPr>
        <p:spPr>
          <a:xfrm rot="-5400000">
            <a:off x="16126317" y="265234"/>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sp>
        <p:nvSpPr>
          <p:cNvPr id="534" name="Google Shape;534;p18"/>
          <p:cNvSpPr/>
          <p:nvPr/>
        </p:nvSpPr>
        <p:spPr>
          <a:xfrm rot="5400000">
            <a:off x="579447" y="8415486"/>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sp>
        <p:nvSpPr>
          <p:cNvPr id="50" name="Freccia a destra 49"/>
          <p:cNvSpPr/>
          <p:nvPr/>
        </p:nvSpPr>
        <p:spPr>
          <a:xfrm>
            <a:off x="4819604" y="5247945"/>
            <a:ext cx="1771650" cy="857250"/>
          </a:xfrm>
          <a:prstGeom prst="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Rettangolo con angoli arrotondati 3">
            <a:extLst>
              <a:ext uri="{FF2B5EF4-FFF2-40B4-BE49-F238E27FC236}">
                <a16:creationId xmlns:a16="http://schemas.microsoft.com/office/drawing/2014/main" id="{A9337993-6401-EC5A-0068-B4BA2D939ED3}"/>
              </a:ext>
            </a:extLst>
          </p:cNvPr>
          <p:cNvSpPr/>
          <p:nvPr/>
        </p:nvSpPr>
        <p:spPr>
          <a:xfrm>
            <a:off x="7581900" y="2984390"/>
            <a:ext cx="9179075" cy="1130410"/>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 customer support service that can be contacted at any time</a:t>
            </a:r>
            <a:endParaRPr lang="it-IT" sz="2400" i="1" dirty="0"/>
          </a:p>
        </p:txBody>
      </p:sp>
      <p:sp>
        <p:nvSpPr>
          <p:cNvPr id="53" name="Rettangolo con angoli arrotondati 3">
            <a:extLst>
              <a:ext uri="{FF2B5EF4-FFF2-40B4-BE49-F238E27FC236}">
                <a16:creationId xmlns:a16="http://schemas.microsoft.com/office/drawing/2014/main" id="{A9337993-6401-EC5A-0068-B4BA2D939ED3}"/>
              </a:ext>
            </a:extLst>
          </p:cNvPr>
          <p:cNvSpPr/>
          <p:nvPr/>
        </p:nvSpPr>
        <p:spPr>
          <a:xfrm>
            <a:off x="7543800" y="5060840"/>
            <a:ext cx="9179075" cy="1130410"/>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Allowing local volunteers to help users in need</a:t>
            </a:r>
            <a:endParaRPr lang="it-IT" sz="2400" i="1" dirty="0"/>
          </a:p>
        </p:txBody>
      </p:sp>
      <p:sp>
        <p:nvSpPr>
          <p:cNvPr id="54" name="Rettangolo con angoli arrotondati 3">
            <a:extLst>
              <a:ext uri="{FF2B5EF4-FFF2-40B4-BE49-F238E27FC236}">
                <a16:creationId xmlns:a16="http://schemas.microsoft.com/office/drawing/2014/main" id="{A9337993-6401-EC5A-0068-B4BA2D939ED3}"/>
              </a:ext>
            </a:extLst>
          </p:cNvPr>
          <p:cNvSpPr/>
          <p:nvPr/>
        </p:nvSpPr>
        <p:spPr>
          <a:xfrm>
            <a:off x="7562850" y="7270640"/>
            <a:ext cx="9179075" cy="1130410"/>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Camera system to provide real-time information on attraction queues or the overall status</a:t>
            </a:r>
            <a:endParaRPr lang="it-IT" sz="2400" i="1" dirty="0"/>
          </a:p>
        </p:txBody>
      </p:sp>
      <p:pic>
        <p:nvPicPr>
          <p:cNvPr id="51" name="Immagine 50" descr="Immagine che contiene Carattere, simbolo, Elementi grafici, logo&#10;&#10;Descrizione generata automaticamente">
            <a:extLst>
              <a:ext uri="{FF2B5EF4-FFF2-40B4-BE49-F238E27FC236}">
                <a16:creationId xmlns:a16="http://schemas.microsoft.com/office/drawing/2014/main" id="{893530C0-E101-8268-0F0E-904D317B1F03}"/>
              </a:ext>
            </a:extLst>
          </p:cNvPr>
          <p:cNvPicPr>
            <a:picLocks noChangeAspect="1"/>
          </p:cNvPicPr>
          <p:nvPr/>
        </p:nvPicPr>
        <p:blipFill>
          <a:blip r:embed="rId5">
            <a:duotone>
              <a:prstClr val="black"/>
              <a:schemeClr val="tx2">
                <a:tint val="45000"/>
                <a:satMod val="400000"/>
              </a:schemeClr>
            </a:duotone>
          </a:blip>
          <a:stretch>
            <a:fillRect/>
          </a:stretch>
        </p:blipFill>
        <p:spPr>
          <a:xfrm>
            <a:off x="1887712" y="3931478"/>
            <a:ext cx="2520000" cy="2520000"/>
          </a:xfrm>
          <a:prstGeom prst="rect">
            <a:avLst/>
          </a:prstGeom>
          <a:effectLst>
            <a:glow rad="228600">
              <a:schemeClr val="accent4">
                <a:satMod val="175000"/>
                <a:alpha val="40000"/>
              </a:schemeClr>
            </a:glow>
          </a:effectLst>
        </p:spPr>
      </p:pic>
      <p:sp>
        <p:nvSpPr>
          <p:cNvPr id="55" name="CasellaDiTesto 54">
            <a:extLst>
              <a:ext uri="{FF2B5EF4-FFF2-40B4-BE49-F238E27FC236}">
                <a16:creationId xmlns:a16="http://schemas.microsoft.com/office/drawing/2014/main" id="{FCF1E297-E6E8-F951-8D93-2C649905E3B1}"/>
              </a:ext>
            </a:extLst>
          </p:cNvPr>
          <p:cNvSpPr txBox="1"/>
          <p:nvPr/>
        </p:nvSpPr>
        <p:spPr>
          <a:xfrm>
            <a:off x="1461312" y="6518589"/>
            <a:ext cx="3182100" cy="707886"/>
          </a:xfrm>
          <a:prstGeom prst="rect">
            <a:avLst/>
          </a:prstGeom>
          <a:noFill/>
        </p:spPr>
        <p:txBody>
          <a:bodyPr wrap="square" rtlCol="0">
            <a:spAutoFit/>
          </a:bodyPr>
          <a:lstStyle/>
          <a:p>
            <a:pPr algn="ctr"/>
            <a:r>
              <a:rPr lang="it-IT" sz="4000" b="1" dirty="0" err="1">
                <a:solidFill>
                  <a:schemeClr val="bg1"/>
                </a:solidFill>
                <a:latin typeface="Ubuntu" panose="020B0504030602030204" pitchFamily="34" charset="0"/>
              </a:rPr>
              <a:t>Reschedule</a:t>
            </a:r>
            <a:endParaRPr lang="it-IT" sz="4000" b="1" dirty="0">
              <a:solidFill>
                <a:schemeClr val="bg1"/>
              </a:solidFill>
              <a:latin typeface="Ubuntu" panose="020B0504030602030204" pitchFamily="34" charset="0"/>
            </a:endParaRPr>
          </a:p>
        </p:txBody>
      </p:sp>
    </p:spTree>
    <p:extLst>
      <p:ext uri="{BB962C8B-B14F-4D97-AF65-F5344CB8AC3E}">
        <p14:creationId xmlns:p14="http://schemas.microsoft.com/office/powerpoint/2010/main" val="2175390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sp>
        <p:nvSpPr>
          <p:cNvPr id="496" name="Google Shape;496;p18"/>
          <p:cNvSpPr txBox="1"/>
          <p:nvPr/>
        </p:nvSpPr>
        <p:spPr>
          <a:xfrm>
            <a:off x="6642971" y="844671"/>
            <a:ext cx="6018056"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Solutions</a:t>
            </a:r>
            <a:endParaRPr dirty="0"/>
          </a:p>
        </p:txBody>
      </p:sp>
      <p:grpSp>
        <p:nvGrpSpPr>
          <p:cNvPr id="2" name="Google Shape;497;p18"/>
          <p:cNvGrpSpPr/>
          <p:nvPr/>
        </p:nvGrpSpPr>
        <p:grpSpPr>
          <a:xfrm rot="10800000">
            <a:off x="11105689" y="2926874"/>
            <a:ext cx="6818662" cy="7015545"/>
            <a:chOff x="0" y="0"/>
            <a:chExt cx="9091550" cy="9354060"/>
          </a:xfrm>
        </p:grpSpPr>
        <p:cxnSp>
          <p:nvCxnSpPr>
            <p:cNvPr id="498" name="Google Shape;498;p18"/>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3" name="Google Shape;499;p18"/>
            <p:cNvGrpSpPr/>
            <p:nvPr/>
          </p:nvGrpSpPr>
          <p:grpSpPr>
            <a:xfrm>
              <a:off x="0" y="8903590"/>
              <a:ext cx="450470" cy="450470"/>
              <a:chOff x="0" y="0"/>
              <a:chExt cx="812800" cy="812800"/>
            </a:xfrm>
          </p:grpSpPr>
          <p:sp>
            <p:nvSpPr>
              <p:cNvPr id="500" name="Google Shape;50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2" name="Google Shape;502;p18"/>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4" name="Google Shape;503;p18"/>
            <p:cNvGrpSpPr/>
            <p:nvPr/>
          </p:nvGrpSpPr>
          <p:grpSpPr>
            <a:xfrm>
              <a:off x="15240" y="7178325"/>
              <a:ext cx="450470" cy="450470"/>
              <a:chOff x="0" y="0"/>
              <a:chExt cx="812800" cy="812800"/>
            </a:xfrm>
          </p:grpSpPr>
          <p:sp>
            <p:nvSpPr>
              <p:cNvPr id="504" name="Google Shape;50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 name="Google Shape;506;p18"/>
            <p:cNvGrpSpPr/>
            <p:nvPr/>
          </p:nvGrpSpPr>
          <p:grpSpPr>
            <a:xfrm>
              <a:off x="1941616" y="0"/>
              <a:ext cx="450470" cy="450470"/>
              <a:chOff x="0" y="0"/>
              <a:chExt cx="812800" cy="812800"/>
            </a:xfrm>
          </p:grpSpPr>
          <p:sp>
            <p:nvSpPr>
              <p:cNvPr id="507" name="Google Shape;50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 name="Google Shape;509;p18"/>
            <p:cNvGrpSpPr/>
            <p:nvPr/>
          </p:nvGrpSpPr>
          <p:grpSpPr>
            <a:xfrm>
              <a:off x="8641080" y="70702"/>
              <a:ext cx="450470" cy="450470"/>
              <a:chOff x="0" y="0"/>
              <a:chExt cx="812800" cy="812800"/>
            </a:xfrm>
          </p:grpSpPr>
          <p:sp>
            <p:nvSpPr>
              <p:cNvPr id="510" name="Google Shape;51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512;p18"/>
            <p:cNvGrpSpPr/>
            <p:nvPr/>
          </p:nvGrpSpPr>
          <p:grpSpPr>
            <a:xfrm>
              <a:off x="45720" y="88912"/>
              <a:ext cx="450470" cy="450470"/>
              <a:chOff x="0" y="0"/>
              <a:chExt cx="812800" cy="812800"/>
            </a:xfrm>
          </p:grpSpPr>
          <p:sp>
            <p:nvSpPr>
              <p:cNvPr id="513" name="Google Shape;51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516" name="Google Shape;516;p18"/>
          <p:cNvCxnSpPr/>
          <p:nvPr/>
        </p:nvCxnSpPr>
        <p:spPr>
          <a:xfrm>
            <a:off x="574176" y="721451"/>
            <a:ext cx="0" cy="6492240"/>
          </a:xfrm>
          <a:prstGeom prst="straightConnector1">
            <a:avLst/>
          </a:prstGeom>
          <a:noFill/>
          <a:ln w="38100" cap="flat" cmpd="sng">
            <a:solidFill>
              <a:srgbClr val="5271FF"/>
            </a:solidFill>
            <a:prstDash val="solid"/>
            <a:round/>
            <a:headEnd type="none" w="sm" len="sm"/>
            <a:tailEnd type="none" w="sm" len="sm"/>
          </a:ln>
        </p:spPr>
      </p:cxnSp>
      <p:grpSp>
        <p:nvGrpSpPr>
          <p:cNvPr id="8" name="Google Shape;517;p18"/>
          <p:cNvGrpSpPr/>
          <p:nvPr/>
        </p:nvGrpSpPr>
        <p:grpSpPr>
          <a:xfrm>
            <a:off x="390010" y="7061291"/>
            <a:ext cx="337852" cy="337852"/>
            <a:chOff x="0" y="0"/>
            <a:chExt cx="812800" cy="812800"/>
          </a:xfrm>
        </p:grpSpPr>
        <p:sp>
          <p:nvSpPr>
            <p:cNvPr id="518" name="Google Shape;51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20" name="Google Shape;520;p18"/>
          <p:cNvCxnSpPr/>
          <p:nvPr/>
        </p:nvCxnSpPr>
        <p:spPr>
          <a:xfrm rot="10800000">
            <a:off x="547506" y="586501"/>
            <a:ext cx="6492240" cy="0"/>
          </a:xfrm>
          <a:prstGeom prst="straightConnector1">
            <a:avLst/>
          </a:prstGeom>
          <a:noFill/>
          <a:ln w="38100" cap="flat" cmpd="sng">
            <a:solidFill>
              <a:srgbClr val="5271FF"/>
            </a:solidFill>
            <a:prstDash val="solid"/>
            <a:round/>
            <a:headEnd type="none" w="sm" len="sm"/>
            <a:tailEnd type="none" w="sm" len="sm"/>
          </a:ln>
        </p:spPr>
      </p:cxnSp>
      <p:grpSp>
        <p:nvGrpSpPr>
          <p:cNvPr id="9" name="Google Shape;521;p18"/>
          <p:cNvGrpSpPr/>
          <p:nvPr/>
        </p:nvGrpSpPr>
        <p:grpSpPr>
          <a:xfrm>
            <a:off x="401440" y="5767343"/>
            <a:ext cx="337852" cy="337852"/>
            <a:chOff x="0" y="0"/>
            <a:chExt cx="812800" cy="812800"/>
          </a:xfrm>
        </p:grpSpPr>
        <p:sp>
          <p:nvSpPr>
            <p:cNvPr id="522" name="Google Shape;52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524;p18"/>
          <p:cNvGrpSpPr/>
          <p:nvPr/>
        </p:nvGrpSpPr>
        <p:grpSpPr>
          <a:xfrm>
            <a:off x="1846222" y="383599"/>
            <a:ext cx="337852" cy="337852"/>
            <a:chOff x="0" y="0"/>
            <a:chExt cx="812800" cy="812800"/>
          </a:xfrm>
        </p:grpSpPr>
        <p:sp>
          <p:nvSpPr>
            <p:cNvPr id="525" name="Google Shape;52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 name="Google Shape;527;p18"/>
          <p:cNvGrpSpPr/>
          <p:nvPr/>
        </p:nvGrpSpPr>
        <p:grpSpPr>
          <a:xfrm>
            <a:off x="6870820" y="436625"/>
            <a:ext cx="337852" cy="337852"/>
            <a:chOff x="0" y="0"/>
            <a:chExt cx="812800" cy="812800"/>
          </a:xfrm>
        </p:grpSpPr>
        <p:sp>
          <p:nvSpPr>
            <p:cNvPr id="528" name="Google Shape;52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530;p18"/>
          <p:cNvGrpSpPr/>
          <p:nvPr/>
        </p:nvGrpSpPr>
        <p:grpSpPr>
          <a:xfrm>
            <a:off x="424300" y="450283"/>
            <a:ext cx="337852" cy="337852"/>
            <a:chOff x="0" y="0"/>
            <a:chExt cx="812800" cy="812800"/>
          </a:xfrm>
        </p:grpSpPr>
        <p:sp>
          <p:nvSpPr>
            <p:cNvPr id="531" name="Google Shape;53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3" name="Google Shape;533;p18"/>
          <p:cNvSpPr/>
          <p:nvPr/>
        </p:nvSpPr>
        <p:spPr>
          <a:xfrm rot="-5400000">
            <a:off x="16126317" y="265234"/>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sp>
        <p:nvSpPr>
          <p:cNvPr id="534" name="Google Shape;534;p18"/>
          <p:cNvSpPr/>
          <p:nvPr/>
        </p:nvSpPr>
        <p:spPr>
          <a:xfrm rot="5400000">
            <a:off x="579447" y="8415486"/>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txBody>
          <a:bodyPr/>
          <a:lstStyle/>
          <a:p>
            <a:endParaRPr lang="it-IT"/>
          </a:p>
        </p:txBody>
      </p:sp>
      <p:sp>
        <p:nvSpPr>
          <p:cNvPr id="50" name="Freccia a destra 49"/>
          <p:cNvSpPr/>
          <p:nvPr/>
        </p:nvSpPr>
        <p:spPr>
          <a:xfrm>
            <a:off x="4729264" y="5247945"/>
            <a:ext cx="1771650" cy="857250"/>
          </a:xfrm>
          <a:prstGeom prst="righ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Rettangolo con angoli arrotondati 3">
            <a:extLst>
              <a:ext uri="{FF2B5EF4-FFF2-40B4-BE49-F238E27FC236}">
                <a16:creationId xmlns:a16="http://schemas.microsoft.com/office/drawing/2014/main" id="{A9337993-6401-EC5A-0068-B4BA2D939ED3}"/>
              </a:ext>
            </a:extLst>
          </p:cNvPr>
          <p:cNvSpPr/>
          <p:nvPr/>
        </p:nvSpPr>
        <p:spPr>
          <a:xfrm>
            <a:off x="7600950" y="2831990"/>
            <a:ext cx="9179075" cy="1130410"/>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3D tour of public places and attractions</a:t>
            </a:r>
            <a:endParaRPr lang="it-IT" sz="2400" i="1" dirty="0"/>
          </a:p>
        </p:txBody>
      </p:sp>
      <p:sp>
        <p:nvSpPr>
          <p:cNvPr id="53" name="Rettangolo con angoli arrotondati 3">
            <a:extLst>
              <a:ext uri="{FF2B5EF4-FFF2-40B4-BE49-F238E27FC236}">
                <a16:creationId xmlns:a16="http://schemas.microsoft.com/office/drawing/2014/main" id="{A9337993-6401-EC5A-0068-B4BA2D939ED3}"/>
              </a:ext>
            </a:extLst>
          </p:cNvPr>
          <p:cNvSpPr/>
          <p:nvPr/>
        </p:nvSpPr>
        <p:spPr>
          <a:xfrm>
            <a:off x="7620000" y="4394090"/>
            <a:ext cx="9179075" cy="1130410"/>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Allow the user to get in touch with people who have already had the same experience for any questions</a:t>
            </a:r>
            <a:endParaRPr lang="it-IT" sz="2400" i="1" dirty="0"/>
          </a:p>
        </p:txBody>
      </p:sp>
      <p:sp>
        <p:nvSpPr>
          <p:cNvPr id="54" name="Rettangolo con angoli arrotondati 3">
            <a:extLst>
              <a:ext uri="{FF2B5EF4-FFF2-40B4-BE49-F238E27FC236}">
                <a16:creationId xmlns:a16="http://schemas.microsoft.com/office/drawing/2014/main" id="{A9337993-6401-EC5A-0068-B4BA2D939ED3}"/>
              </a:ext>
            </a:extLst>
          </p:cNvPr>
          <p:cNvSpPr/>
          <p:nvPr/>
        </p:nvSpPr>
        <p:spPr>
          <a:xfrm>
            <a:off x="7581900" y="6146690"/>
            <a:ext cx="9179075" cy="1130410"/>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Camera system to provide real-time information on attraction queues or the overall status</a:t>
            </a:r>
            <a:endParaRPr lang="it-IT" sz="2400" i="1" dirty="0"/>
          </a:p>
        </p:txBody>
      </p:sp>
      <p:pic>
        <p:nvPicPr>
          <p:cNvPr id="47" name="Immagine 46" descr="Immagine che contiene simbolo, logo, Elementi grafici, arte&#10;&#10;Descrizione generata automaticamente">
            <a:extLst>
              <a:ext uri="{FF2B5EF4-FFF2-40B4-BE49-F238E27FC236}">
                <a16:creationId xmlns:a16="http://schemas.microsoft.com/office/drawing/2014/main" id="{F3D771D1-5B3D-F1DA-CBB7-CE0D919BACDB}"/>
              </a:ext>
            </a:extLst>
          </p:cNvPr>
          <p:cNvPicPr>
            <a:picLocks noChangeAspect="1"/>
          </p:cNvPicPr>
          <p:nvPr/>
        </p:nvPicPr>
        <p:blipFill>
          <a:blip r:embed="rId5">
            <a:duotone>
              <a:prstClr val="black"/>
              <a:schemeClr val="tx2">
                <a:tint val="45000"/>
                <a:satMod val="400000"/>
              </a:schemeClr>
            </a:duotone>
          </a:blip>
          <a:stretch>
            <a:fillRect/>
          </a:stretch>
        </p:blipFill>
        <p:spPr>
          <a:xfrm>
            <a:off x="1591487" y="3883500"/>
            <a:ext cx="2520000" cy="2520000"/>
          </a:xfrm>
          <a:prstGeom prst="rect">
            <a:avLst/>
          </a:prstGeom>
          <a:effectLst>
            <a:glow rad="228600">
              <a:schemeClr val="accent4">
                <a:satMod val="175000"/>
                <a:alpha val="40000"/>
              </a:schemeClr>
            </a:glow>
          </a:effectLst>
        </p:spPr>
      </p:pic>
      <p:sp>
        <p:nvSpPr>
          <p:cNvPr id="48" name="CasellaDiTesto 47">
            <a:extLst>
              <a:ext uri="{FF2B5EF4-FFF2-40B4-BE49-F238E27FC236}">
                <a16:creationId xmlns:a16="http://schemas.microsoft.com/office/drawing/2014/main" id="{C584D08B-F0AC-F11F-BBFD-25CBA8BE53C4}"/>
              </a:ext>
            </a:extLst>
          </p:cNvPr>
          <p:cNvSpPr txBox="1"/>
          <p:nvPr/>
        </p:nvSpPr>
        <p:spPr>
          <a:xfrm>
            <a:off x="1727552" y="6281094"/>
            <a:ext cx="2247869" cy="707886"/>
          </a:xfrm>
          <a:prstGeom prst="rect">
            <a:avLst/>
          </a:prstGeom>
          <a:noFill/>
        </p:spPr>
        <p:txBody>
          <a:bodyPr wrap="square" rtlCol="0">
            <a:spAutoFit/>
          </a:bodyPr>
          <a:lstStyle/>
          <a:p>
            <a:pPr algn="ctr"/>
            <a:r>
              <a:rPr lang="it-IT" sz="4000" b="1" dirty="0" err="1">
                <a:solidFill>
                  <a:schemeClr val="bg1"/>
                </a:solidFill>
                <a:latin typeface="Ubuntu" panose="020B0504030602030204" pitchFamily="34" charset="0"/>
              </a:rPr>
              <a:t>Reliable</a:t>
            </a:r>
            <a:endParaRPr lang="it-IT" sz="4000" b="1" dirty="0">
              <a:solidFill>
                <a:schemeClr val="bg1"/>
              </a:solidFill>
              <a:latin typeface="Ubuntu" panose="020B0504030602030204" pitchFamily="34" charset="0"/>
            </a:endParaRPr>
          </a:p>
        </p:txBody>
      </p:sp>
      <p:sp>
        <p:nvSpPr>
          <p:cNvPr id="49" name="Rettangolo con angoli arrotondati 3">
            <a:extLst>
              <a:ext uri="{FF2B5EF4-FFF2-40B4-BE49-F238E27FC236}">
                <a16:creationId xmlns:a16="http://schemas.microsoft.com/office/drawing/2014/main" id="{A9337993-6401-EC5A-0068-B4BA2D939ED3}"/>
              </a:ext>
            </a:extLst>
          </p:cNvPr>
          <p:cNvSpPr/>
          <p:nvPr/>
        </p:nvSpPr>
        <p:spPr>
          <a:xfrm>
            <a:off x="7543800" y="7804040"/>
            <a:ext cx="9179075" cy="1130410"/>
          </a:xfrm>
          <a:prstGeom prst="roundRect">
            <a:avLst/>
          </a:prstGeom>
          <a:solidFill>
            <a:srgbClr val="5271FF"/>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Site inspections carried out by authorized and reliable individuals regarding the state of the activities offered to the user</a:t>
            </a:r>
            <a:endParaRPr lang="it-IT" sz="2400" i="1" dirty="0"/>
          </a:p>
        </p:txBody>
      </p:sp>
    </p:spTree>
    <p:extLst>
      <p:ext uri="{BB962C8B-B14F-4D97-AF65-F5344CB8AC3E}">
        <p14:creationId xmlns:p14="http://schemas.microsoft.com/office/powerpoint/2010/main" val="2175390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cxnSp>
        <p:nvCxnSpPr>
          <p:cNvPr id="653" name="Google Shape;653;p22"/>
          <p:cNvCxnSpPr/>
          <p:nvPr/>
        </p:nvCxnSpPr>
        <p:spPr>
          <a:xfrm>
            <a:off x="441436" y="3221745"/>
            <a:ext cx="0" cy="6492240"/>
          </a:xfrm>
          <a:prstGeom prst="straightConnector1">
            <a:avLst/>
          </a:prstGeom>
          <a:noFill/>
          <a:ln w="57150" cap="flat" cmpd="sng">
            <a:solidFill>
              <a:srgbClr val="5271FF"/>
            </a:solidFill>
            <a:prstDash val="solid"/>
            <a:round/>
            <a:headEnd type="none" w="sm" len="sm"/>
            <a:tailEnd type="none" w="sm" len="sm"/>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w="57150" cap="flat" cmpd="sng">
            <a:solidFill>
              <a:srgbClr val="5271FF"/>
            </a:solidFill>
            <a:prstDash val="solid"/>
            <a:round/>
            <a:headEnd type="none" w="sm" len="sm"/>
            <a:tailEnd type="none" w="sm" len="sm"/>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7" name="Google Shape;667;p22"/>
          <p:cNvGrpSpPr/>
          <p:nvPr/>
        </p:nvGrpSpPr>
        <p:grpSpPr>
          <a:xfrm>
            <a:off x="605954" y="558066"/>
            <a:ext cx="1762592" cy="1865869"/>
            <a:chOff x="0" y="-137703"/>
            <a:chExt cx="2350123" cy="2487826"/>
          </a:xfrm>
        </p:grpSpPr>
        <p:grpSp>
          <p:nvGrpSpPr>
            <p:cNvPr id="668" name="Google Shape;668;p22"/>
            <p:cNvGrpSpPr/>
            <p:nvPr/>
          </p:nvGrpSpPr>
          <p:grpSpPr>
            <a:xfrm>
              <a:off x="0" y="-137703"/>
              <a:ext cx="2350123" cy="2487826"/>
              <a:chOff x="0" y="-47625"/>
              <a:chExt cx="812800" cy="860425"/>
            </a:xfrm>
          </p:grpSpPr>
          <p:sp>
            <p:nvSpPr>
              <p:cNvPr id="669" name="Google Shape;669;p22"/>
              <p:cNvSpPr/>
              <p:nvPr/>
            </p:nvSpPr>
            <p:spPr>
              <a:xfrm>
                <a:off x="0" y="0"/>
                <a:ext cx="812800" cy="812800"/>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1" name="Google Shape;671;p22"/>
            <p:cNvSpPr txBox="1"/>
            <p:nvPr/>
          </p:nvSpPr>
          <p:spPr>
            <a:xfrm>
              <a:off x="866541" y="105766"/>
              <a:ext cx="617037"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sp>
        <p:nvSpPr>
          <p:cNvPr id="672" name="Google Shape;672;p22"/>
          <p:cNvSpPr txBox="1"/>
          <p:nvPr/>
        </p:nvSpPr>
        <p:spPr>
          <a:xfrm>
            <a:off x="6298987" y="1181927"/>
            <a:ext cx="597917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Cuprum"/>
                <a:sym typeface="Cuprum"/>
              </a:rPr>
              <a:t>Final solution</a:t>
            </a:r>
            <a:endParaRPr dirty="0"/>
          </a:p>
        </p:txBody>
      </p:sp>
      <p:cxnSp>
        <p:nvCxnSpPr>
          <p:cNvPr id="674" name="Google Shape;674;p22"/>
          <p:cNvCxnSpPr/>
          <p:nvPr/>
        </p:nvCxnSpPr>
        <p:spPr>
          <a:xfrm rot="10800000">
            <a:off x="3661349" y="790322"/>
            <a:ext cx="10965303" cy="5859"/>
          </a:xfrm>
          <a:prstGeom prst="straightConnector1">
            <a:avLst/>
          </a:prstGeom>
          <a:noFill/>
          <a:ln w="57150" cap="flat" cmpd="sng">
            <a:solidFill>
              <a:srgbClr val="5271FF"/>
            </a:solidFill>
            <a:prstDash val="solid"/>
            <a:round/>
            <a:headEnd type="none" w="sm" len="sm"/>
            <a:tailEnd type="none" w="sm" len="sm"/>
          </a:ln>
        </p:spPr>
      </p:cxnSp>
      <p:grpSp>
        <p:nvGrpSpPr>
          <p:cNvPr id="675" name="Google Shape;675;p22"/>
          <p:cNvGrpSpPr/>
          <p:nvPr/>
        </p:nvGrpSpPr>
        <p:grpSpPr>
          <a:xfrm rot="5400000">
            <a:off x="9102756" y="580346"/>
            <a:ext cx="351065" cy="351065"/>
            <a:chOff x="0" y="0"/>
            <a:chExt cx="812800" cy="812800"/>
          </a:xfrm>
        </p:grpSpPr>
        <p:sp>
          <p:nvSpPr>
            <p:cNvPr id="676" name="Google Shape;67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8" name="Google Shape;678;p22"/>
          <p:cNvGrpSpPr/>
          <p:nvPr/>
        </p:nvGrpSpPr>
        <p:grpSpPr>
          <a:xfrm rot="5400000">
            <a:off x="3494579" y="589134"/>
            <a:ext cx="333489" cy="333489"/>
            <a:chOff x="0" y="0"/>
            <a:chExt cx="812800" cy="812800"/>
          </a:xfrm>
        </p:grpSpPr>
        <p:sp>
          <p:nvSpPr>
            <p:cNvPr id="679" name="Google Shape;67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p22"/>
          <p:cNvGrpSpPr/>
          <p:nvPr/>
        </p:nvGrpSpPr>
        <p:grpSpPr>
          <a:xfrm rot="10800000">
            <a:off x="14459932" y="589134"/>
            <a:ext cx="333489" cy="333489"/>
            <a:chOff x="0" y="0"/>
            <a:chExt cx="812800" cy="812800"/>
          </a:xfrm>
        </p:grpSpPr>
        <p:sp>
          <p:nvSpPr>
            <p:cNvPr id="682" name="Google Shape;68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w="76200" cap="flat" cmpd="sng">
              <a:solidFill>
                <a:srgbClr val="5271FF"/>
              </a:solidFill>
              <a:prstDash val="solid"/>
              <a:round/>
              <a:headEnd type="none" w="sm" len="sm"/>
              <a:tailEnd type="none" w="sm" len="sm"/>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w="76200" cap="flat" cmpd="sng">
              <a:solidFill>
                <a:srgbClr val="5271FF"/>
              </a:solidFill>
              <a:prstDash val="solid"/>
              <a:round/>
              <a:headEnd type="none" w="sm" len="sm"/>
              <a:tailEnd type="none" w="sm" len="sm"/>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Elemento grafico 2" descr="Chiave contorno">
            <a:extLst>
              <a:ext uri="{FF2B5EF4-FFF2-40B4-BE49-F238E27FC236}">
                <a16:creationId xmlns:a16="http://schemas.microsoft.com/office/drawing/2014/main" id="{87A7ECD9-0D6A-B04E-898B-2A410DE01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52283" y="1130300"/>
            <a:ext cx="914400" cy="914400"/>
          </a:xfrm>
          <a:prstGeom prst="rect">
            <a:avLst/>
          </a:prstGeom>
          <a:effectLst>
            <a:glow rad="228600">
              <a:schemeClr val="accent4">
                <a:satMod val="175000"/>
                <a:alpha val="40000"/>
              </a:schemeClr>
            </a:glow>
            <a:innerShdw blurRad="63500" dist="50800" dir="18900000">
              <a:prstClr val="black">
                <a:alpha val="50000"/>
              </a:prstClr>
            </a:innerShdw>
          </a:effectLst>
        </p:spPr>
      </p:pic>
      <p:sp>
        <p:nvSpPr>
          <p:cNvPr id="52" name="Rettangolo con angoli arrotondati 3">
            <a:extLst>
              <a:ext uri="{FF2B5EF4-FFF2-40B4-BE49-F238E27FC236}">
                <a16:creationId xmlns:a16="http://schemas.microsoft.com/office/drawing/2014/main" id="{A9337993-6401-EC5A-0068-B4BA2D939ED3}"/>
              </a:ext>
            </a:extLst>
          </p:cNvPr>
          <p:cNvSpPr/>
          <p:nvPr/>
        </p:nvSpPr>
        <p:spPr>
          <a:xfrm>
            <a:off x="3384079" y="3436140"/>
            <a:ext cx="11503175" cy="4591050"/>
          </a:xfrm>
          <a:prstGeom prst="roundRect">
            <a:avLst/>
          </a:prstGeom>
          <a:solidFill>
            <a:srgbClr val="5271FF"/>
          </a:solidFill>
          <a:effectLst>
            <a:glow rad="228600">
              <a:schemeClr val="accent4">
                <a:satMod val="175000"/>
                <a:alpha val="40000"/>
              </a:schemeClr>
            </a:glow>
            <a:reflection blurRad="6350" stA="50000" endA="275" endPos="400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The proposed solution involves using surveys to obtain information about the user's preferences and limitations, enabling the customization of the suggested itinerary. Additionally, a customer support service, available at any time of need, will be provided to address encountered issues. Periodic inspections of the attractions offered by the service will also be conducted to ensure their conditions.</a:t>
            </a:r>
            <a:endParaRPr lang="it-IT" sz="2800" i="1" dirty="0"/>
          </a:p>
        </p:txBody>
      </p:sp>
    </p:spTree>
    <p:extLst>
      <p:ext uri="{BB962C8B-B14F-4D97-AF65-F5344CB8AC3E}">
        <p14:creationId xmlns:p14="http://schemas.microsoft.com/office/powerpoint/2010/main" val="3899617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pic>
        <p:nvPicPr>
          <p:cNvPr id="258" name="Google Shape;258;p12" descr="Programmatore (maschile) con riempimento a tinta unita"/>
          <p:cNvPicPr preferRelativeResize="0"/>
          <p:nvPr/>
        </p:nvPicPr>
        <p:blipFill>
          <a:blip r:embed="rId4">
            <a:extLst>
              <a:ext uri="{96DAC541-7B7A-43D3-8B79-37D633B846F1}">
                <asvg:svgBlip xmlns:asvg="http://schemas.microsoft.com/office/drawing/2016/SVG/main" r:embed="rId5"/>
              </a:ext>
            </a:extLst>
          </a:blip>
          <a:srcRect l="1648" r="1648"/>
          <a:stretch/>
        </p:blipFill>
        <p:spPr>
          <a:xfrm>
            <a:off x="9533506" y="1969482"/>
            <a:ext cx="3396338" cy="33600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493528" y="2367834"/>
            <a:ext cx="7378075" cy="443198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8000" dirty="0">
                <a:solidFill>
                  <a:srgbClr val="FFFFFF"/>
                </a:solidFill>
                <a:latin typeface="Cuprum"/>
                <a:sym typeface="Cuprum"/>
              </a:rPr>
              <a:t>Project name</a:t>
            </a:r>
          </a:p>
          <a:p>
            <a:pPr marL="0" marR="0" lvl="0" indent="0" algn="just" rtl="0">
              <a:lnSpc>
                <a:spcPct val="120000"/>
              </a:lnSpc>
              <a:spcBef>
                <a:spcPts val="0"/>
              </a:spcBef>
              <a:spcAft>
                <a:spcPts val="0"/>
              </a:spcAft>
              <a:buNone/>
            </a:pPr>
            <a:r>
              <a:rPr lang="en-US" sz="8000" dirty="0">
                <a:solidFill>
                  <a:srgbClr val="FFFFFF"/>
                </a:solidFill>
                <a:latin typeface="Cuprum"/>
                <a:sym typeface="Cuprum"/>
              </a:rPr>
              <a:t>and value</a:t>
            </a:r>
          </a:p>
          <a:p>
            <a:pPr marL="0" marR="0" lvl="0" indent="0" algn="just" rtl="0">
              <a:lnSpc>
                <a:spcPct val="120000"/>
              </a:lnSpc>
              <a:spcBef>
                <a:spcPts val="0"/>
              </a:spcBef>
              <a:spcAft>
                <a:spcPts val="0"/>
              </a:spcAft>
              <a:buNone/>
            </a:pPr>
            <a:r>
              <a:rPr lang="en-US" sz="8000" dirty="0">
                <a:solidFill>
                  <a:srgbClr val="FFFFFF"/>
                </a:solidFill>
                <a:latin typeface="Cuprum"/>
                <a:sym typeface="Cuprum"/>
              </a:rPr>
              <a:t>proposition</a:t>
            </a:r>
            <a:endParaRPr lang="en-US" sz="8000" dirty="0"/>
          </a:p>
        </p:txBody>
      </p:sp>
      <p:grpSp>
        <p:nvGrpSpPr>
          <p:cNvPr id="225" name="Google Shape;225;p12"/>
          <p:cNvGrpSpPr/>
          <p:nvPr/>
        </p:nvGrpSpPr>
        <p:grpSpPr>
          <a:xfrm>
            <a:off x="1408756" y="3518833"/>
            <a:ext cx="1762592" cy="2011009"/>
            <a:chOff x="0" y="-114555"/>
            <a:chExt cx="812800" cy="92735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11455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it-IT" sz="8000" dirty="0">
                  <a:solidFill>
                    <a:schemeClr val="dk1"/>
                  </a:solidFill>
                  <a:latin typeface="Cuprum" panose="020B0604020202020204" charset="0"/>
                  <a:ea typeface="Calibri"/>
                  <a:cs typeface="Calibri"/>
                  <a:sym typeface="Calibri"/>
                </a:rPr>
                <a:t>6</a:t>
              </a:r>
              <a:endParaRPr sz="8000" b="0" i="0" u="none" strike="noStrike" cap="none" dirty="0">
                <a:solidFill>
                  <a:schemeClr val="dk1"/>
                </a:solidFill>
                <a:latin typeface="Cuprum" panose="020B0604020202020204" charset="0"/>
                <a:ea typeface="Calibri"/>
                <a:cs typeface="Calibri"/>
                <a:sym typeface="Calibri"/>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Google Shape;258;p12" descr="Programmatrice con riempimento a tinta unita">
            <a:extLst>
              <a:ext uri="{FF2B5EF4-FFF2-40B4-BE49-F238E27FC236}">
                <a16:creationId xmlns:a16="http://schemas.microsoft.com/office/drawing/2014/main" id="{AF2D2D39-60F7-083B-ABFB-E6C5C2C2329F}"/>
              </a:ext>
            </a:extLst>
          </p:cNvPr>
          <p:cNvPicPr preferRelativeResize="0"/>
          <p:nvPr/>
        </p:nvPicPr>
        <p:blipFill>
          <a:blip r:embed="rId6">
            <a:extLst>
              <a:ext uri="{96DAC541-7B7A-43D3-8B79-37D633B846F1}">
                <asvg:svgBlip xmlns:asvg="http://schemas.microsoft.com/office/drawing/2016/SVG/main" r:embed="rId7"/>
              </a:ext>
            </a:extLst>
          </a:blip>
          <a:srcRect t="955" b="955"/>
          <a:stretch/>
        </p:blipFill>
        <p:spPr>
          <a:xfrm>
            <a:off x="13784301" y="4795357"/>
            <a:ext cx="3396338" cy="32484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2000" endA="300" endPos="35000" dir="5400000" sy="-100000" algn="bl" rotWithShape="0"/>
          </a:effectLst>
        </p:spPr>
      </p:pic>
    </p:spTree>
    <p:extLst>
      <p:ext uri="{BB962C8B-B14F-4D97-AF65-F5344CB8AC3E}">
        <p14:creationId xmlns:p14="http://schemas.microsoft.com/office/powerpoint/2010/main" val="3585101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3" name="Google Shape;903;p28"/>
          <p:cNvSpPr txBox="1"/>
          <p:nvPr/>
        </p:nvSpPr>
        <p:spPr>
          <a:xfrm>
            <a:off x="3105231" y="1911846"/>
            <a:ext cx="12077537" cy="6463308"/>
          </a:xfrm>
          <a:prstGeom prst="rect">
            <a:avLst/>
          </a:prstGeom>
          <a:noFill/>
          <a:ln>
            <a:noFill/>
          </a:ln>
        </p:spPr>
        <p:txBody>
          <a:bodyPr spcFirstLastPara="1" wrap="square" lIns="0" tIns="0" rIns="0" bIns="0" anchor="t" anchorCtr="0">
            <a:spAutoFit/>
          </a:bodyPr>
          <a:lstStyle/>
          <a:p>
            <a:pPr algn="ctr">
              <a:lnSpc>
                <a:spcPct val="140000"/>
              </a:lnSpc>
            </a:pPr>
            <a:r>
              <a:rPr lang="it-IT" sz="3000" dirty="0">
                <a:solidFill>
                  <a:schemeClr val="bg1"/>
                </a:solidFill>
                <a:effectLst/>
                <a:latin typeface="Ubuntu" panose="020B0504030602030204" pitchFamily="34" charset="0"/>
              </a:rPr>
              <a:t>We </a:t>
            </a:r>
            <a:r>
              <a:rPr lang="it-IT" sz="3000" dirty="0" err="1">
                <a:solidFill>
                  <a:schemeClr val="bg1"/>
                </a:solidFill>
                <a:effectLst/>
                <a:latin typeface="Ubuntu" panose="020B0504030602030204" pitchFamily="34" charset="0"/>
              </a:rPr>
              <a:t>decided</a:t>
            </a:r>
            <a:r>
              <a:rPr lang="it-IT" sz="3000" dirty="0">
                <a:solidFill>
                  <a:schemeClr val="bg1"/>
                </a:solidFill>
                <a:effectLst/>
                <a:latin typeface="Ubuntu" panose="020B0504030602030204" pitchFamily="34" charset="0"/>
              </a:rPr>
              <a:t> to call our project «</a:t>
            </a:r>
            <a:r>
              <a:rPr lang="it-IT" sz="3000" dirty="0" err="1">
                <a:solidFill>
                  <a:schemeClr val="bg1"/>
                </a:solidFill>
                <a:effectLst/>
                <a:latin typeface="Ubuntu" panose="020B0504030602030204" pitchFamily="34" charset="0"/>
              </a:rPr>
              <a:t>UrbanHub</a:t>
            </a:r>
            <a:r>
              <a:rPr lang="it-IT" sz="3000" dirty="0">
                <a:solidFill>
                  <a:schemeClr val="bg1"/>
                </a:solidFill>
                <a:effectLst/>
                <a:latin typeface="Ubuntu" panose="020B0504030602030204" pitchFamily="34" charset="0"/>
              </a:rPr>
              <a:t>» because this name </a:t>
            </a:r>
            <a:r>
              <a:rPr lang="it-IT" sz="3000" dirty="0" err="1">
                <a:solidFill>
                  <a:schemeClr val="bg1"/>
                </a:solidFill>
                <a:effectLst/>
                <a:latin typeface="Ubuntu" panose="020B0504030602030204" pitchFamily="34" charset="0"/>
              </a:rPr>
              <a:t>emphasizes</a:t>
            </a:r>
            <a:r>
              <a:rPr lang="it-IT" sz="3000" dirty="0">
                <a:solidFill>
                  <a:schemeClr val="bg1"/>
                </a:solidFill>
                <a:effectLst/>
                <a:latin typeface="Ubuntu" panose="020B0504030602030204" pitchFamily="34" charset="0"/>
              </a:rPr>
              <a:t> the </a:t>
            </a:r>
            <a:r>
              <a:rPr lang="it-IT" sz="3000" dirty="0" err="1">
                <a:solidFill>
                  <a:schemeClr val="bg1"/>
                </a:solidFill>
                <a:effectLst/>
                <a:latin typeface="Ubuntu" panose="020B0504030602030204" pitchFamily="34" charset="0"/>
              </a:rPr>
              <a:t>urban</a:t>
            </a:r>
            <a:r>
              <a:rPr lang="it-IT" sz="3000" dirty="0">
                <a:solidFill>
                  <a:schemeClr val="bg1"/>
                </a:solidFill>
                <a:effectLst/>
                <a:latin typeface="Ubuntu" panose="020B0504030602030204" pitchFamily="34" charset="0"/>
              </a:rPr>
              <a:t> aspect of the project, making it clear that </a:t>
            </a:r>
            <a:r>
              <a:rPr lang="it-IT" sz="3000" dirty="0" err="1">
                <a:solidFill>
                  <a:schemeClr val="bg1"/>
                </a:solidFill>
                <a:effectLst/>
                <a:latin typeface="Ubuntu" panose="020B0504030602030204" pitchFamily="34" charset="0"/>
              </a:rPr>
              <a:t>it's</a:t>
            </a:r>
            <a:r>
              <a:rPr lang="it-IT" sz="3000" dirty="0">
                <a:solidFill>
                  <a:schemeClr val="bg1"/>
                </a:solidFill>
                <a:effectLst/>
                <a:latin typeface="Ubuntu" panose="020B0504030602030204" pitchFamily="34" charset="0"/>
              </a:rPr>
              <a:t> </a:t>
            </a:r>
            <a:r>
              <a:rPr lang="it-IT" sz="3000" dirty="0" err="1">
                <a:solidFill>
                  <a:schemeClr val="bg1"/>
                </a:solidFill>
                <a:effectLst/>
                <a:latin typeface="Ubuntu" panose="020B0504030602030204" pitchFamily="34" charset="0"/>
              </a:rPr>
              <a:t>centered</a:t>
            </a:r>
            <a:r>
              <a:rPr lang="it-IT" sz="3000" dirty="0">
                <a:solidFill>
                  <a:schemeClr val="bg1"/>
                </a:solidFill>
                <a:effectLst/>
                <a:latin typeface="Ubuntu" panose="020B0504030602030204" pitchFamily="34" charset="0"/>
              </a:rPr>
              <a:t> </a:t>
            </a:r>
            <a:r>
              <a:rPr lang="it-IT" sz="3000" dirty="0" err="1">
                <a:solidFill>
                  <a:schemeClr val="bg1"/>
                </a:solidFill>
                <a:effectLst/>
                <a:latin typeface="Ubuntu" panose="020B0504030602030204" pitchFamily="34" charset="0"/>
              </a:rPr>
              <a:t>around</a:t>
            </a:r>
            <a:r>
              <a:rPr lang="it-IT" sz="3000" dirty="0">
                <a:solidFill>
                  <a:schemeClr val="bg1"/>
                </a:solidFill>
                <a:effectLst/>
                <a:latin typeface="Ubuntu" panose="020B0504030602030204" pitchFamily="34" charset="0"/>
              </a:rPr>
              <a:t> city and </a:t>
            </a:r>
            <a:r>
              <a:rPr lang="it-IT" sz="3000" dirty="0" err="1">
                <a:solidFill>
                  <a:schemeClr val="bg1"/>
                </a:solidFill>
                <a:effectLst/>
                <a:latin typeface="Ubuntu" panose="020B0504030602030204" pitchFamily="34" charset="0"/>
              </a:rPr>
              <a:t>urban</a:t>
            </a:r>
            <a:r>
              <a:rPr lang="it-IT" sz="3000" dirty="0">
                <a:solidFill>
                  <a:schemeClr val="bg1"/>
                </a:solidFill>
                <a:effectLst/>
                <a:latin typeface="Ubuntu" panose="020B0504030602030204" pitchFamily="34" charset="0"/>
              </a:rPr>
              <a:t> travel, and </a:t>
            </a:r>
            <a:r>
              <a:rPr lang="it-IT" sz="3000" dirty="0" err="1">
                <a:solidFill>
                  <a:schemeClr val="bg1"/>
                </a:solidFill>
                <a:effectLst/>
                <a:latin typeface="Ubuntu" panose="020B0504030602030204" pitchFamily="34" charset="0"/>
              </a:rPr>
              <a:t>suggests</a:t>
            </a:r>
            <a:r>
              <a:rPr lang="it-IT" sz="3000" dirty="0">
                <a:solidFill>
                  <a:schemeClr val="bg1"/>
                </a:solidFill>
                <a:effectLst/>
                <a:latin typeface="Ubuntu" panose="020B0504030602030204" pitchFamily="34" charset="0"/>
              </a:rPr>
              <a:t> a </a:t>
            </a:r>
            <a:r>
              <a:rPr lang="it-IT" sz="3000" dirty="0" err="1">
                <a:solidFill>
                  <a:schemeClr val="bg1"/>
                </a:solidFill>
                <a:effectLst/>
                <a:latin typeface="Ubuntu" panose="020B0504030602030204" pitchFamily="34" charset="0"/>
              </a:rPr>
              <a:t>central</a:t>
            </a:r>
            <a:r>
              <a:rPr lang="it-IT" sz="3000" dirty="0">
                <a:solidFill>
                  <a:schemeClr val="bg1"/>
                </a:solidFill>
                <a:effectLst/>
                <a:latin typeface="Ubuntu" panose="020B0504030602030204" pitchFamily="34" charset="0"/>
              </a:rPr>
              <a:t> place or location for </a:t>
            </a:r>
            <a:r>
              <a:rPr lang="it-IT" sz="3000" dirty="0" err="1">
                <a:solidFill>
                  <a:schemeClr val="bg1"/>
                </a:solidFill>
                <a:effectLst/>
                <a:latin typeface="Ubuntu" panose="020B0504030602030204" pitchFamily="34" charset="0"/>
              </a:rPr>
              <a:t>gathering</a:t>
            </a:r>
            <a:r>
              <a:rPr lang="it-IT" sz="3000" dirty="0">
                <a:solidFill>
                  <a:schemeClr val="bg1"/>
                </a:solidFill>
                <a:effectLst/>
                <a:latin typeface="Ubuntu" panose="020B0504030602030204" pitchFamily="34" charset="0"/>
              </a:rPr>
              <a:t> information and </a:t>
            </a:r>
            <a:r>
              <a:rPr lang="it-IT" sz="3000" dirty="0" err="1">
                <a:solidFill>
                  <a:schemeClr val="bg1"/>
                </a:solidFill>
                <a:effectLst/>
                <a:latin typeface="Ubuntu" panose="020B0504030602030204" pitchFamily="34" charset="0"/>
              </a:rPr>
              <a:t>resources</a:t>
            </a:r>
            <a:r>
              <a:rPr lang="it-IT" sz="3000" dirty="0">
                <a:solidFill>
                  <a:schemeClr val="bg1"/>
                </a:solidFill>
                <a:effectLst/>
                <a:latin typeface="Ubuntu" panose="020B0504030602030204" pitchFamily="34" charset="0"/>
              </a:rPr>
              <a:t>. In the </a:t>
            </a:r>
            <a:r>
              <a:rPr lang="it-IT" sz="3000" dirty="0" err="1">
                <a:solidFill>
                  <a:schemeClr val="bg1"/>
                </a:solidFill>
                <a:effectLst/>
                <a:latin typeface="Ubuntu" panose="020B0504030602030204" pitchFamily="34" charset="0"/>
              </a:rPr>
              <a:t>context</a:t>
            </a:r>
            <a:r>
              <a:rPr lang="it-IT" sz="3000" dirty="0">
                <a:solidFill>
                  <a:schemeClr val="bg1"/>
                </a:solidFill>
                <a:effectLst/>
                <a:latin typeface="Ubuntu" panose="020B0504030602030204" pitchFamily="34" charset="0"/>
              </a:rPr>
              <a:t> of trip planning, it </a:t>
            </a:r>
            <a:r>
              <a:rPr lang="it-IT" sz="3000" dirty="0" err="1">
                <a:solidFill>
                  <a:schemeClr val="bg1"/>
                </a:solidFill>
                <a:effectLst/>
                <a:latin typeface="Ubuntu" panose="020B0504030602030204" pitchFamily="34" charset="0"/>
              </a:rPr>
              <a:t>indicates</a:t>
            </a:r>
            <a:r>
              <a:rPr lang="it-IT" sz="3000" dirty="0">
                <a:solidFill>
                  <a:schemeClr val="bg1"/>
                </a:solidFill>
                <a:effectLst/>
                <a:latin typeface="Ubuntu" panose="020B0504030602030204" pitchFamily="34" charset="0"/>
              </a:rPr>
              <a:t> that the project </a:t>
            </a:r>
            <a:r>
              <a:rPr lang="it-IT" sz="3000" dirty="0" err="1">
                <a:solidFill>
                  <a:schemeClr val="bg1"/>
                </a:solidFill>
                <a:effectLst/>
                <a:latin typeface="Ubuntu" panose="020B0504030602030204" pitchFamily="34" charset="0"/>
              </a:rPr>
              <a:t>serves</a:t>
            </a:r>
            <a:r>
              <a:rPr lang="it-IT" sz="3000" dirty="0">
                <a:solidFill>
                  <a:schemeClr val="bg1"/>
                </a:solidFill>
                <a:effectLst/>
                <a:latin typeface="Ubuntu" panose="020B0504030602030204" pitchFamily="34" charset="0"/>
              </a:rPr>
              <a:t> </a:t>
            </a:r>
            <a:r>
              <a:rPr lang="it-IT" sz="3000" dirty="0" err="1">
                <a:solidFill>
                  <a:schemeClr val="bg1"/>
                </a:solidFill>
                <a:effectLst/>
                <a:latin typeface="Ubuntu" panose="020B0504030602030204" pitchFamily="34" charset="0"/>
              </a:rPr>
              <a:t>as</a:t>
            </a:r>
            <a:r>
              <a:rPr lang="it-IT" sz="3000" dirty="0">
                <a:solidFill>
                  <a:schemeClr val="bg1"/>
                </a:solidFill>
                <a:effectLst/>
                <a:latin typeface="Ubuntu" panose="020B0504030602030204" pitchFamily="34" charset="0"/>
              </a:rPr>
              <a:t> a </a:t>
            </a:r>
            <a:r>
              <a:rPr lang="it-IT" sz="3000" dirty="0" err="1">
                <a:solidFill>
                  <a:schemeClr val="bg1"/>
                </a:solidFill>
                <a:effectLst/>
                <a:latin typeface="Ubuntu" panose="020B0504030602030204" pitchFamily="34" charset="0"/>
              </a:rPr>
              <a:t>central</a:t>
            </a:r>
            <a:r>
              <a:rPr lang="it-IT" sz="3000" dirty="0">
                <a:solidFill>
                  <a:schemeClr val="bg1"/>
                </a:solidFill>
                <a:effectLst/>
                <a:latin typeface="Ubuntu" panose="020B0504030602030204" pitchFamily="34" charset="0"/>
              </a:rPr>
              <a:t> hub for </a:t>
            </a:r>
            <a:r>
              <a:rPr lang="it-IT" sz="3000" dirty="0" err="1">
                <a:solidFill>
                  <a:schemeClr val="bg1"/>
                </a:solidFill>
                <a:effectLst/>
                <a:latin typeface="Ubuntu" panose="020B0504030602030204" pitchFamily="34" charset="0"/>
              </a:rPr>
              <a:t>urban</a:t>
            </a:r>
            <a:r>
              <a:rPr lang="it-IT" sz="3000" dirty="0">
                <a:solidFill>
                  <a:schemeClr val="bg1"/>
                </a:solidFill>
                <a:effectLst/>
                <a:latin typeface="Ubuntu" panose="020B0504030602030204" pitchFamily="34" charset="0"/>
              </a:rPr>
              <a:t> </a:t>
            </a:r>
            <a:r>
              <a:rPr lang="it-IT" sz="3000" dirty="0" err="1">
                <a:solidFill>
                  <a:schemeClr val="bg1"/>
                </a:solidFill>
                <a:effectLst/>
                <a:latin typeface="Ubuntu" panose="020B0504030602030204" pitchFamily="34" charset="0"/>
              </a:rPr>
              <a:t>travelers</a:t>
            </a:r>
            <a:r>
              <a:rPr lang="it-IT" sz="3000" dirty="0">
                <a:solidFill>
                  <a:schemeClr val="bg1"/>
                </a:solidFill>
                <a:effectLst/>
                <a:latin typeface="Ubuntu" panose="020B0504030602030204" pitchFamily="34" charset="0"/>
              </a:rPr>
              <a:t> to access </a:t>
            </a:r>
            <a:r>
              <a:rPr lang="it-IT" sz="3000" dirty="0" err="1">
                <a:solidFill>
                  <a:schemeClr val="bg1"/>
                </a:solidFill>
                <a:effectLst/>
                <a:latin typeface="Ubuntu" panose="020B0504030602030204" pitchFamily="34" charset="0"/>
              </a:rPr>
              <a:t>everything</a:t>
            </a:r>
            <a:r>
              <a:rPr lang="it-IT" sz="3000" dirty="0">
                <a:solidFill>
                  <a:schemeClr val="bg1"/>
                </a:solidFill>
                <a:effectLst/>
                <a:latin typeface="Ubuntu" panose="020B0504030602030204" pitchFamily="34" charset="0"/>
              </a:rPr>
              <a:t> they need.</a:t>
            </a:r>
            <a:br>
              <a:rPr lang="it-IT" sz="3000" dirty="0">
                <a:solidFill>
                  <a:schemeClr val="bg1"/>
                </a:solidFill>
                <a:effectLst/>
                <a:latin typeface="Ubuntu" panose="020B0504030602030204" pitchFamily="34" charset="0"/>
              </a:rPr>
            </a:br>
            <a:r>
              <a:rPr lang="it-IT" sz="3000" dirty="0">
                <a:solidFill>
                  <a:schemeClr val="bg1"/>
                </a:solidFill>
                <a:effectLst/>
                <a:latin typeface="Ubuntu" panose="020B0504030602030204" pitchFamily="34" charset="0"/>
              </a:rPr>
              <a:t>Indeed, the </a:t>
            </a:r>
            <a:r>
              <a:rPr lang="it-IT" sz="3000" dirty="0" err="1">
                <a:solidFill>
                  <a:schemeClr val="bg1"/>
                </a:solidFill>
                <a:effectLst/>
                <a:latin typeface="Ubuntu" panose="020B0504030602030204" pitchFamily="34" charset="0"/>
              </a:rPr>
              <a:t>term</a:t>
            </a:r>
            <a:r>
              <a:rPr lang="it-IT" sz="3000" dirty="0">
                <a:solidFill>
                  <a:schemeClr val="bg1"/>
                </a:solidFill>
                <a:effectLst/>
                <a:latin typeface="Ubuntu" panose="020B0504030602030204" pitchFamily="34" charset="0"/>
              </a:rPr>
              <a:t> "</a:t>
            </a:r>
            <a:r>
              <a:rPr lang="it-IT" sz="3000" dirty="0" err="1">
                <a:solidFill>
                  <a:schemeClr val="bg1"/>
                </a:solidFill>
                <a:effectLst/>
                <a:latin typeface="Ubuntu" panose="020B0504030602030204" pitchFamily="34" charset="0"/>
              </a:rPr>
              <a:t>urban</a:t>
            </a:r>
            <a:r>
              <a:rPr lang="it-IT" sz="3000" dirty="0">
                <a:solidFill>
                  <a:schemeClr val="bg1"/>
                </a:solidFill>
                <a:effectLst/>
                <a:latin typeface="Ubuntu" panose="020B0504030602030204" pitchFamily="34" charset="0"/>
              </a:rPr>
              <a:t>" </a:t>
            </a:r>
            <a:r>
              <a:rPr lang="it-IT" sz="3000" dirty="0" err="1">
                <a:solidFill>
                  <a:schemeClr val="bg1"/>
                </a:solidFill>
                <a:effectLst/>
                <a:latin typeface="Ubuntu" panose="020B0504030602030204" pitchFamily="34" charset="0"/>
              </a:rPr>
              <a:t>relates</a:t>
            </a:r>
            <a:r>
              <a:rPr lang="it-IT" sz="3000" dirty="0">
                <a:solidFill>
                  <a:schemeClr val="bg1"/>
                </a:solidFill>
                <a:effectLst/>
                <a:latin typeface="Ubuntu" panose="020B0504030602030204" pitchFamily="34" charset="0"/>
              </a:rPr>
              <a:t> to cities and the </a:t>
            </a:r>
            <a:r>
              <a:rPr lang="it-IT" sz="3000" dirty="0" err="1">
                <a:solidFill>
                  <a:schemeClr val="bg1"/>
                </a:solidFill>
                <a:effectLst/>
                <a:latin typeface="Ubuntu" panose="020B0504030602030204" pitchFamily="34" charset="0"/>
              </a:rPr>
              <a:t>associated</a:t>
            </a:r>
            <a:r>
              <a:rPr lang="it-IT" sz="3000" dirty="0">
                <a:solidFill>
                  <a:schemeClr val="bg1"/>
                </a:solidFill>
                <a:effectLst/>
                <a:latin typeface="Ubuntu" panose="020B0504030602030204" pitchFamily="34" charset="0"/>
              </a:rPr>
              <a:t> </a:t>
            </a:r>
            <a:r>
              <a:rPr lang="it-IT" sz="3000" dirty="0" err="1">
                <a:solidFill>
                  <a:schemeClr val="bg1"/>
                </a:solidFill>
                <a:effectLst/>
                <a:latin typeface="Ubuntu" panose="020B0504030602030204" pitchFamily="34" charset="0"/>
              </a:rPr>
              <a:t>infrastructure</a:t>
            </a:r>
            <a:r>
              <a:rPr lang="it-IT" sz="3000" dirty="0">
                <a:solidFill>
                  <a:schemeClr val="bg1"/>
                </a:solidFill>
                <a:effectLst/>
                <a:latin typeface="Ubuntu" panose="020B0504030602030204" pitchFamily="34" charset="0"/>
              </a:rPr>
              <a:t>, services, and living </a:t>
            </a:r>
            <a:r>
              <a:rPr lang="it-IT" sz="3000" dirty="0" err="1">
                <a:solidFill>
                  <a:schemeClr val="bg1"/>
                </a:solidFill>
                <a:effectLst/>
                <a:latin typeface="Ubuntu" panose="020B0504030602030204" pitchFamily="34" charset="0"/>
              </a:rPr>
              <a:t>environments</a:t>
            </a:r>
            <a:r>
              <a:rPr lang="it-IT" sz="3000" dirty="0">
                <a:solidFill>
                  <a:schemeClr val="bg1"/>
                </a:solidFill>
                <a:effectLst/>
                <a:latin typeface="Ubuntu" panose="020B0504030602030204" pitchFamily="34" charset="0"/>
              </a:rPr>
              <a:t>. "Hub" </a:t>
            </a:r>
            <a:r>
              <a:rPr lang="it-IT" sz="3000" dirty="0" err="1">
                <a:solidFill>
                  <a:schemeClr val="bg1"/>
                </a:solidFill>
                <a:effectLst/>
                <a:latin typeface="Ubuntu" panose="020B0504030602030204" pitchFamily="34" charset="0"/>
              </a:rPr>
              <a:t>typically</a:t>
            </a:r>
            <a:r>
              <a:rPr lang="it-IT" sz="3000" dirty="0">
                <a:solidFill>
                  <a:schemeClr val="bg1"/>
                </a:solidFill>
                <a:effectLst/>
                <a:latin typeface="Ubuntu" panose="020B0504030602030204" pitchFamily="34" charset="0"/>
              </a:rPr>
              <a:t> </a:t>
            </a:r>
            <a:r>
              <a:rPr lang="it-IT" sz="3000" dirty="0" err="1">
                <a:solidFill>
                  <a:schemeClr val="bg1"/>
                </a:solidFill>
                <a:effectLst/>
                <a:latin typeface="Ubuntu" panose="020B0504030602030204" pitchFamily="34" charset="0"/>
              </a:rPr>
              <a:t>implies</a:t>
            </a:r>
            <a:r>
              <a:rPr lang="it-IT" sz="3000" dirty="0">
                <a:solidFill>
                  <a:schemeClr val="bg1"/>
                </a:solidFill>
                <a:effectLst/>
                <a:latin typeface="Ubuntu" panose="020B0504030602030204" pitchFamily="34" charset="0"/>
              </a:rPr>
              <a:t> a </a:t>
            </a:r>
            <a:r>
              <a:rPr lang="it-IT" sz="3000" dirty="0" err="1">
                <a:solidFill>
                  <a:schemeClr val="bg1"/>
                </a:solidFill>
                <a:effectLst/>
                <a:latin typeface="Ubuntu" panose="020B0504030602030204" pitchFamily="34" charset="0"/>
              </a:rPr>
              <a:t>central</a:t>
            </a:r>
            <a:r>
              <a:rPr lang="it-IT" sz="3000" dirty="0">
                <a:solidFill>
                  <a:schemeClr val="bg1"/>
                </a:solidFill>
                <a:effectLst/>
                <a:latin typeface="Ubuntu" panose="020B0504030602030204" pitchFamily="34" charset="0"/>
              </a:rPr>
              <a:t> point or a place </a:t>
            </a:r>
            <a:r>
              <a:rPr lang="it-IT" sz="3000" dirty="0" err="1">
                <a:solidFill>
                  <a:schemeClr val="bg1"/>
                </a:solidFill>
                <a:effectLst/>
                <a:latin typeface="Ubuntu" panose="020B0504030602030204" pitchFamily="34" charset="0"/>
              </a:rPr>
              <a:t>where</a:t>
            </a:r>
            <a:r>
              <a:rPr lang="it-IT" sz="3000" dirty="0">
                <a:solidFill>
                  <a:schemeClr val="bg1"/>
                </a:solidFill>
                <a:effectLst/>
                <a:latin typeface="Ubuntu" panose="020B0504030602030204" pitchFamily="34" charset="0"/>
              </a:rPr>
              <a:t> </a:t>
            </a:r>
            <a:r>
              <a:rPr lang="it-IT" sz="3000" dirty="0" err="1">
                <a:solidFill>
                  <a:schemeClr val="bg1"/>
                </a:solidFill>
                <a:effectLst/>
                <a:latin typeface="Ubuntu" panose="020B0504030602030204" pitchFamily="34" charset="0"/>
              </a:rPr>
              <a:t>various</a:t>
            </a:r>
            <a:r>
              <a:rPr lang="it-IT" sz="3000" dirty="0">
                <a:solidFill>
                  <a:schemeClr val="bg1"/>
                </a:solidFill>
                <a:effectLst/>
                <a:latin typeface="Ubuntu" panose="020B0504030602030204" pitchFamily="34" charset="0"/>
              </a:rPr>
              <a:t> activities, services</a:t>
            </a:r>
            <a:r>
              <a:rPr lang="it-IT" sz="3000" dirty="0">
                <a:solidFill>
                  <a:srgbClr val="000000"/>
                </a:solidFill>
                <a:effectLst/>
                <a:latin typeface="Calibri" panose="020F0502020204030204" pitchFamily="34" charset="0"/>
              </a:rPr>
              <a:t>, </a:t>
            </a:r>
            <a:r>
              <a:rPr lang="it-IT" sz="3000" dirty="0">
                <a:solidFill>
                  <a:schemeClr val="bg1"/>
                </a:solidFill>
                <a:effectLst/>
                <a:latin typeface="Ubuntu" panose="020B0504030602030204" pitchFamily="34" charset="0"/>
              </a:rPr>
              <a:t>or </a:t>
            </a:r>
            <a:r>
              <a:rPr lang="it-IT" sz="3000" dirty="0" err="1">
                <a:solidFill>
                  <a:schemeClr val="bg1"/>
                </a:solidFill>
                <a:effectLst/>
                <a:latin typeface="Ubuntu" panose="020B0504030602030204" pitchFamily="34" charset="0"/>
              </a:rPr>
              <a:t>resources</a:t>
            </a:r>
            <a:r>
              <a:rPr lang="it-IT" sz="3000" dirty="0">
                <a:solidFill>
                  <a:schemeClr val="bg1"/>
                </a:solidFill>
                <a:effectLst/>
                <a:latin typeface="Ubuntu" panose="020B0504030602030204" pitchFamily="34" charset="0"/>
              </a:rPr>
              <a:t> converge.</a:t>
            </a:r>
          </a:p>
        </p:txBody>
      </p:sp>
      <p:pic>
        <p:nvPicPr>
          <p:cNvPr id="904" name="Google Shape;904;p28"/>
          <p:cNvPicPr preferRelativeResize="0"/>
          <p:nvPr/>
        </p:nvPicPr>
        <p:blipFill>
          <a:blip r:embed="rId3">
            <a:alphaModFix/>
          </a:blip>
          <a:stretch>
            <a:fillRect/>
          </a:stretch>
        </p:blipFill>
        <p:spPr>
          <a:xfrm>
            <a:off x="0" y="7"/>
            <a:ext cx="18288000" cy="10287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26"/>
          <p:cNvPicPr preferRelativeResize="0"/>
          <p:nvPr/>
        </p:nvPicPr>
        <p:blipFill>
          <a:blip r:embed="rId3">
            <a:alphaModFix/>
          </a:blip>
          <a:stretch>
            <a:fillRect/>
          </a:stretch>
        </p:blipFill>
        <p:spPr>
          <a:xfrm>
            <a:off x="0" y="4"/>
            <a:ext cx="18288026" cy="10287000"/>
          </a:xfrm>
          <a:prstGeom prst="rect">
            <a:avLst/>
          </a:prstGeom>
          <a:noFill/>
          <a:ln>
            <a:noFill/>
          </a:ln>
        </p:spPr>
      </p:pic>
      <p:sp>
        <p:nvSpPr>
          <p:cNvPr id="865" name="Google Shape;865;p26"/>
          <p:cNvSpPr/>
          <p:nvPr/>
        </p:nvSpPr>
        <p:spPr>
          <a:xfrm>
            <a:off x="5340350" y="3386705"/>
            <a:ext cx="8018638" cy="2110864"/>
          </a:xfrm>
          <a:custGeom>
            <a:avLst/>
            <a:gdLst/>
            <a:ahLst/>
            <a:cxnLst/>
            <a:rect l="l" t="t" r="r" b="b"/>
            <a:pathLst>
              <a:path w="2111557" h="512035" extrusionOk="0">
                <a:moveTo>
                  <a:pt x="49248" y="0"/>
                </a:moveTo>
                <a:lnTo>
                  <a:pt x="2062308" y="0"/>
                </a:lnTo>
                <a:cubicBezTo>
                  <a:pt x="2075370" y="0"/>
                  <a:pt x="2087896" y="5189"/>
                  <a:pt x="2097132" y="14424"/>
                </a:cubicBezTo>
                <a:cubicBezTo>
                  <a:pt x="2106368" y="23660"/>
                  <a:pt x="2111557" y="36187"/>
                  <a:pt x="2111557" y="49248"/>
                </a:cubicBezTo>
                <a:lnTo>
                  <a:pt x="2111557" y="462787"/>
                </a:lnTo>
                <a:cubicBezTo>
                  <a:pt x="2111557" y="475849"/>
                  <a:pt x="2106368" y="488375"/>
                  <a:pt x="2097132" y="497611"/>
                </a:cubicBezTo>
                <a:cubicBezTo>
                  <a:pt x="2087896" y="506847"/>
                  <a:pt x="2075370" y="512035"/>
                  <a:pt x="2062308" y="512035"/>
                </a:cubicBezTo>
                <a:lnTo>
                  <a:pt x="49248" y="512035"/>
                </a:lnTo>
                <a:cubicBezTo>
                  <a:pt x="36187" y="512035"/>
                  <a:pt x="23660" y="506847"/>
                  <a:pt x="14424" y="497611"/>
                </a:cubicBezTo>
                <a:cubicBezTo>
                  <a:pt x="5189" y="488375"/>
                  <a:pt x="0" y="475849"/>
                  <a:pt x="0" y="462787"/>
                </a:cubicBezTo>
                <a:lnTo>
                  <a:pt x="0" y="49248"/>
                </a:lnTo>
                <a:cubicBezTo>
                  <a:pt x="0" y="36187"/>
                  <a:pt x="5189" y="23660"/>
                  <a:pt x="14424" y="14424"/>
                </a:cubicBezTo>
                <a:cubicBezTo>
                  <a:pt x="23660" y="5189"/>
                  <a:pt x="36187" y="0"/>
                  <a:pt x="49248" y="0"/>
                </a:cubicBezTo>
                <a:close/>
              </a:path>
            </a:pathLst>
          </a:custGeom>
          <a:solidFill>
            <a:srgbClr val="5271FF"/>
          </a:solidFill>
          <a:ln w="38100">
            <a:gradFill>
              <a:gsLst>
                <a:gs pos="20115">
                  <a:srgbClr val="BDD7FB">
                    <a:lumMod val="98000"/>
                    <a:lumOff val="2000"/>
                  </a:srgbClr>
                </a:gs>
                <a:gs pos="9000">
                  <a:srgbClr val="D1E3F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4">
                <a:satMod val="175000"/>
                <a:alpha val="40000"/>
              </a:schemeClr>
            </a:glow>
            <a:outerShdw blurRad="50800" dist="50800" dir="5400000" sx="102000" sy="102000" algn="ctr" rotWithShape="0">
              <a:srgbClr val="CC99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6"/>
          <p:cNvSpPr txBox="1"/>
          <p:nvPr/>
        </p:nvSpPr>
        <p:spPr>
          <a:xfrm>
            <a:off x="5135342" y="3439544"/>
            <a:ext cx="8018638" cy="2110865"/>
          </a:xfrm>
          <a:prstGeom prst="rect">
            <a:avLst/>
          </a:prstGeom>
          <a:noFill/>
          <a:ln>
            <a:noFill/>
          </a:ln>
        </p:spPr>
        <p:txBody>
          <a:bodyPr spcFirstLastPara="1" wrap="square" lIns="50800" tIns="50800" rIns="50800" bIns="50800" anchor="ctr" anchorCtr="0">
            <a:noAutofit/>
          </a:bodyPr>
          <a:lstStyle/>
          <a:p>
            <a:pPr marL="0" marR="0" lvl="0" indent="0" algn="ctr" rtl="0">
              <a:lnSpc>
                <a:spcPct val="139988"/>
              </a:lnSpc>
              <a:spcBef>
                <a:spcPts val="0"/>
              </a:spcBef>
              <a:spcAft>
                <a:spcPts val="0"/>
              </a:spcAft>
              <a:buNone/>
            </a:pPr>
            <a:r>
              <a:rPr lang="en-US" sz="12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uprum"/>
                <a:sym typeface="Cuprum"/>
              </a:rPr>
              <a:t>UrbHub</a:t>
            </a:r>
            <a:endParaRPr lang="en-US" sz="1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67" name="Google Shape;867;p26"/>
          <p:cNvSpPr txBox="1"/>
          <p:nvPr/>
        </p:nvSpPr>
        <p:spPr>
          <a:xfrm>
            <a:off x="5135342" y="5792023"/>
            <a:ext cx="8427352" cy="6463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dirty="0">
                <a:solidFill>
                  <a:srgbClr val="CC99FF"/>
                </a:solidFill>
                <a:latin typeface="Ubuntu"/>
                <a:sym typeface="Ubuntu"/>
              </a:rPr>
              <a:t>Inclusive and effortless Urban Travel</a:t>
            </a:r>
            <a:endParaRPr dirty="0">
              <a:solidFill>
                <a:srgbClr val="CC99FF"/>
              </a:solidFill>
            </a:endParaRPr>
          </a:p>
        </p:txBody>
      </p:sp>
    </p:spTree>
    <p:extLst>
      <p:ext uri="{BB962C8B-B14F-4D97-AF65-F5344CB8AC3E}">
        <p14:creationId xmlns:p14="http://schemas.microsoft.com/office/powerpoint/2010/main" val="2848668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p:nvPr/>
        </p:nvSpPr>
        <p:spPr>
          <a:xfrm>
            <a:off x="20494" y="-3809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a:p>
        </p:txBody>
      </p:sp>
      <p:grpSp>
        <p:nvGrpSpPr>
          <p:cNvPr id="136" name="Google Shape;136;p11"/>
          <p:cNvGrpSpPr/>
          <p:nvPr/>
        </p:nvGrpSpPr>
        <p:grpSpPr>
          <a:xfrm rot="5400000">
            <a:off x="344529" y="308693"/>
            <a:ext cx="4589288" cy="4560400"/>
            <a:chOff x="0" y="0"/>
            <a:chExt cx="6119051" cy="6080533"/>
          </a:xfrm>
        </p:grpSpPr>
        <p:cxnSp>
          <p:nvCxnSpPr>
            <p:cNvPr id="137" name="Google Shape;137;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38" name="Google Shape;138;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39" name="Google Shape;139;p11"/>
            <p:cNvGrpSpPr/>
            <p:nvPr/>
          </p:nvGrpSpPr>
          <p:grpSpPr>
            <a:xfrm rot="-5400000">
              <a:off x="5668581" y="5630063"/>
              <a:ext cx="450470" cy="450470"/>
              <a:chOff x="0" y="0"/>
              <a:chExt cx="812800" cy="812800"/>
            </a:xfrm>
          </p:grpSpPr>
          <p:sp>
            <p:nvSpPr>
              <p:cNvPr id="140" name="Google Shape;1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1"/>
            <p:cNvGrpSpPr/>
            <p:nvPr/>
          </p:nvGrpSpPr>
          <p:grpSpPr>
            <a:xfrm rot="-5400000">
              <a:off x="0" y="3734167"/>
              <a:ext cx="450470" cy="450470"/>
              <a:chOff x="0" y="0"/>
              <a:chExt cx="812800" cy="812800"/>
            </a:xfrm>
          </p:grpSpPr>
          <p:sp>
            <p:nvSpPr>
              <p:cNvPr id="143" name="Google Shape;1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1"/>
            <p:cNvGrpSpPr/>
            <p:nvPr/>
          </p:nvGrpSpPr>
          <p:grpSpPr>
            <a:xfrm rot="-5400000">
              <a:off x="0" y="0"/>
              <a:ext cx="450470" cy="450470"/>
              <a:chOff x="0" y="0"/>
              <a:chExt cx="812800" cy="812800"/>
            </a:xfrm>
          </p:grpSpPr>
          <p:sp>
            <p:nvSpPr>
              <p:cNvPr id="146" name="Google Shape;1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1"/>
            <p:cNvGrpSpPr/>
            <p:nvPr/>
          </p:nvGrpSpPr>
          <p:grpSpPr>
            <a:xfrm rot="-5400000">
              <a:off x="88912" y="5630063"/>
              <a:ext cx="450470" cy="450470"/>
              <a:chOff x="0" y="0"/>
              <a:chExt cx="812800" cy="812800"/>
            </a:xfrm>
          </p:grpSpPr>
          <p:sp>
            <p:nvSpPr>
              <p:cNvPr id="149" name="Google Shape;1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2" name="Google Shape;152;p11"/>
          <p:cNvSpPr/>
          <p:nvPr/>
        </p:nvSpPr>
        <p:spPr>
          <a:xfrm>
            <a:off x="2087076" y="3275995"/>
            <a:ext cx="14193492" cy="5012246"/>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w="508000">
            <a:solidFill>
              <a:srgbClr val="5271FF"/>
            </a:solidFill>
          </a:ln>
          <a:effectLst>
            <a:glow rad="228600">
              <a:schemeClr val="accent4">
                <a:satMod val="175000"/>
                <a:alpha val="40000"/>
              </a:schemeClr>
            </a:glow>
            <a:reflection blurRad="6350" stA="52000" endA="300" endPos="35000" dir="5400000" sy="-100000" algn="bl" rotWithShape="0"/>
          </a:effectLst>
          <a:scene3d>
            <a:camera prst="perspectiveFront"/>
            <a:lightRig rig="threePt" dir="t"/>
          </a:scene3d>
        </p:spPr>
        <p:txBody>
          <a:bodyPr spcFirstLastPara="1" wrap="square" lIns="91425" tIns="91425" rIns="91425" bIns="91425" anchor="ctr" anchorCtr="0">
            <a:noAutofit/>
          </a:bodyPr>
          <a:lstStyle/>
          <a:p>
            <a:pPr marL="0" marR="0" algn="ctr">
              <a:spcBef>
                <a:spcPts val="0"/>
              </a:spcBef>
              <a:spcAft>
                <a:spcPts val="0"/>
              </a:spcAft>
            </a:pPr>
            <a:r>
              <a:rPr lang="it-IT" sz="3200" dirty="0">
                <a:solidFill>
                  <a:schemeClr val="bg1"/>
                </a:solidFill>
                <a:effectLst/>
                <a:latin typeface="+mn-lt"/>
              </a:rPr>
              <a:t>As the </a:t>
            </a:r>
            <a:r>
              <a:rPr lang="it-IT" sz="3200" dirty="0" err="1">
                <a:solidFill>
                  <a:schemeClr val="bg1"/>
                </a:solidFill>
                <a:effectLst/>
                <a:latin typeface="+mn-lt"/>
              </a:rPr>
              <a:t>opportunity</a:t>
            </a:r>
            <a:r>
              <a:rPr lang="it-IT" sz="3200" dirty="0">
                <a:solidFill>
                  <a:schemeClr val="bg1"/>
                </a:solidFill>
                <a:effectLst/>
                <a:latin typeface="+mn-lt"/>
              </a:rPr>
              <a:t> for </a:t>
            </a:r>
            <a:r>
              <a:rPr lang="it-IT" sz="3200" dirty="0" err="1">
                <a:solidFill>
                  <a:schemeClr val="bg1"/>
                </a:solidFill>
                <a:effectLst/>
                <a:latin typeface="+mn-lt"/>
              </a:rPr>
              <a:t>leisure</a:t>
            </a:r>
            <a:r>
              <a:rPr lang="it-IT" sz="3200" dirty="0">
                <a:solidFill>
                  <a:schemeClr val="bg1"/>
                </a:solidFill>
                <a:effectLst/>
                <a:latin typeface="+mn-lt"/>
              </a:rPr>
              <a:t> travel has </a:t>
            </a:r>
            <a:r>
              <a:rPr lang="it-IT" sz="3200" dirty="0" err="1">
                <a:solidFill>
                  <a:schemeClr val="bg1"/>
                </a:solidFill>
                <a:effectLst/>
                <a:latin typeface="+mn-lt"/>
              </a:rPr>
              <a:t>become</a:t>
            </a:r>
            <a:r>
              <a:rPr lang="it-IT" sz="3200" dirty="0">
                <a:solidFill>
                  <a:schemeClr val="bg1"/>
                </a:solidFill>
                <a:effectLst/>
                <a:latin typeface="+mn-lt"/>
              </a:rPr>
              <a:t> </a:t>
            </a:r>
            <a:r>
              <a:rPr lang="it-IT" sz="3200" dirty="0" err="1">
                <a:solidFill>
                  <a:schemeClr val="bg1"/>
                </a:solidFill>
                <a:effectLst/>
                <a:latin typeface="+mn-lt"/>
              </a:rPr>
              <a:t>increasingly</a:t>
            </a:r>
            <a:r>
              <a:rPr lang="it-IT" sz="3200" dirty="0">
                <a:solidFill>
                  <a:schemeClr val="bg1"/>
                </a:solidFill>
                <a:effectLst/>
                <a:latin typeface="+mn-lt"/>
              </a:rPr>
              <a:t> </a:t>
            </a:r>
            <a:r>
              <a:rPr lang="it-IT" sz="3200" dirty="0" err="1">
                <a:solidFill>
                  <a:schemeClr val="bg1"/>
                </a:solidFill>
                <a:effectLst/>
                <a:latin typeface="+mn-lt"/>
              </a:rPr>
              <a:t>accessible</a:t>
            </a:r>
            <a:r>
              <a:rPr lang="it-IT" sz="3200" dirty="0">
                <a:solidFill>
                  <a:schemeClr val="bg1"/>
                </a:solidFill>
                <a:effectLst/>
                <a:latin typeface="+mn-lt"/>
              </a:rPr>
              <a:t>, </a:t>
            </a:r>
            <a:r>
              <a:rPr lang="it-IT" sz="3200" dirty="0" err="1">
                <a:solidFill>
                  <a:schemeClr val="bg1"/>
                </a:solidFill>
                <a:effectLst/>
                <a:latin typeface="+mn-lt"/>
              </a:rPr>
              <a:t>many</a:t>
            </a:r>
            <a:r>
              <a:rPr lang="it-IT" sz="3200" dirty="0">
                <a:solidFill>
                  <a:schemeClr val="bg1"/>
                </a:solidFill>
                <a:effectLst/>
                <a:latin typeface="+mn-lt"/>
              </a:rPr>
              <a:t> people </a:t>
            </a:r>
            <a:r>
              <a:rPr lang="it-IT" sz="3200" dirty="0" err="1">
                <a:solidFill>
                  <a:schemeClr val="bg1"/>
                </a:solidFill>
                <a:effectLst/>
                <a:latin typeface="+mn-lt"/>
              </a:rPr>
              <a:t>choose</a:t>
            </a:r>
            <a:r>
              <a:rPr lang="it-IT" sz="3200" dirty="0">
                <a:solidFill>
                  <a:schemeClr val="bg1"/>
                </a:solidFill>
                <a:effectLst/>
                <a:latin typeface="+mn-lt"/>
              </a:rPr>
              <a:t> to </a:t>
            </a:r>
            <a:r>
              <a:rPr lang="it-IT" sz="3200" dirty="0" err="1">
                <a:solidFill>
                  <a:schemeClr val="bg1"/>
                </a:solidFill>
                <a:effectLst/>
                <a:latin typeface="+mn-lt"/>
              </a:rPr>
              <a:t>explore</a:t>
            </a:r>
            <a:r>
              <a:rPr lang="it-IT" sz="3200" dirty="0">
                <a:solidFill>
                  <a:schemeClr val="bg1"/>
                </a:solidFill>
                <a:effectLst/>
                <a:latin typeface="+mn-lt"/>
              </a:rPr>
              <a:t> new cities and </a:t>
            </a:r>
            <a:r>
              <a:rPr lang="it-IT" sz="3200" dirty="0" err="1">
                <a:solidFill>
                  <a:schemeClr val="bg1"/>
                </a:solidFill>
                <a:effectLst/>
                <a:latin typeface="+mn-lt"/>
              </a:rPr>
              <a:t>experiences</a:t>
            </a:r>
            <a:r>
              <a:rPr lang="it-IT" sz="3200" dirty="0">
                <a:solidFill>
                  <a:schemeClr val="bg1"/>
                </a:solidFill>
                <a:effectLst/>
                <a:latin typeface="+mn-lt"/>
              </a:rPr>
              <a:t> on a </a:t>
            </a:r>
            <a:r>
              <a:rPr lang="it-IT" sz="3200" dirty="0" err="1">
                <a:solidFill>
                  <a:schemeClr val="bg1"/>
                </a:solidFill>
                <a:effectLst/>
                <a:latin typeface="+mn-lt"/>
              </a:rPr>
              <a:t>daily</a:t>
            </a:r>
            <a:r>
              <a:rPr lang="it-IT" sz="3200" dirty="0">
                <a:solidFill>
                  <a:schemeClr val="bg1"/>
                </a:solidFill>
                <a:effectLst/>
                <a:latin typeface="+mn-lt"/>
              </a:rPr>
              <a:t> </a:t>
            </a:r>
            <a:r>
              <a:rPr lang="it-IT" sz="3200" dirty="0" err="1">
                <a:solidFill>
                  <a:schemeClr val="bg1"/>
                </a:solidFill>
                <a:effectLst/>
                <a:latin typeface="+mn-lt"/>
              </a:rPr>
              <a:t>basis</a:t>
            </a:r>
            <a:r>
              <a:rPr lang="it-IT" sz="3200" dirty="0">
                <a:solidFill>
                  <a:schemeClr val="bg1"/>
                </a:solidFill>
                <a:effectLst/>
                <a:latin typeface="+mn-lt"/>
              </a:rPr>
              <a:t>. The </a:t>
            </a:r>
            <a:r>
              <a:rPr lang="it-IT" sz="3200" dirty="0" err="1">
                <a:solidFill>
                  <a:schemeClr val="bg1"/>
                </a:solidFill>
                <a:effectLst/>
                <a:latin typeface="+mn-lt"/>
              </a:rPr>
              <a:t>barriers</a:t>
            </a:r>
            <a:r>
              <a:rPr lang="it-IT" sz="3200" dirty="0">
                <a:solidFill>
                  <a:schemeClr val="bg1"/>
                </a:solidFill>
                <a:effectLst/>
                <a:latin typeface="+mn-lt"/>
              </a:rPr>
              <a:t> </a:t>
            </a:r>
            <a:r>
              <a:rPr lang="it-IT" sz="3200" dirty="0" err="1">
                <a:solidFill>
                  <a:schemeClr val="bg1"/>
                </a:solidFill>
                <a:effectLst/>
                <a:latin typeface="+mn-lt"/>
              </a:rPr>
              <a:t>encountered</a:t>
            </a:r>
            <a:r>
              <a:rPr lang="it-IT" sz="3200" dirty="0">
                <a:solidFill>
                  <a:schemeClr val="bg1"/>
                </a:solidFill>
                <a:effectLst/>
                <a:latin typeface="+mn-lt"/>
              </a:rPr>
              <a:t> </a:t>
            </a:r>
            <a:r>
              <a:rPr lang="it-IT" sz="3200" dirty="0" err="1">
                <a:solidFill>
                  <a:schemeClr val="bg1"/>
                </a:solidFill>
                <a:effectLst/>
                <a:latin typeface="+mn-lt"/>
              </a:rPr>
              <a:t>during</a:t>
            </a:r>
            <a:r>
              <a:rPr lang="it-IT" sz="3200" dirty="0">
                <a:solidFill>
                  <a:schemeClr val="bg1"/>
                </a:solidFill>
                <a:effectLst/>
                <a:latin typeface="+mn-lt"/>
              </a:rPr>
              <a:t> a trip planning, while </a:t>
            </a:r>
            <a:r>
              <a:rPr lang="it-IT" sz="3200" dirty="0" err="1">
                <a:solidFill>
                  <a:schemeClr val="bg1"/>
                </a:solidFill>
                <a:effectLst/>
                <a:latin typeface="+mn-lt"/>
              </a:rPr>
              <a:t>significantly</a:t>
            </a:r>
            <a:r>
              <a:rPr lang="it-IT" sz="3200" dirty="0">
                <a:solidFill>
                  <a:schemeClr val="bg1"/>
                </a:solidFill>
                <a:effectLst/>
                <a:latin typeface="+mn-lt"/>
              </a:rPr>
              <a:t> </a:t>
            </a:r>
            <a:r>
              <a:rPr lang="it-IT" sz="3200" dirty="0" err="1">
                <a:solidFill>
                  <a:schemeClr val="bg1"/>
                </a:solidFill>
                <a:effectLst/>
                <a:latin typeface="+mn-lt"/>
              </a:rPr>
              <a:t>reduced</a:t>
            </a:r>
            <a:r>
              <a:rPr lang="it-IT" sz="3200" dirty="0">
                <a:solidFill>
                  <a:schemeClr val="bg1"/>
                </a:solidFill>
                <a:effectLst/>
                <a:latin typeface="+mn-lt"/>
              </a:rPr>
              <a:t> in </a:t>
            </a:r>
            <a:r>
              <a:rPr lang="it-IT" sz="3200" dirty="0" err="1">
                <a:solidFill>
                  <a:schemeClr val="bg1"/>
                </a:solidFill>
                <a:effectLst/>
                <a:latin typeface="+mn-lt"/>
              </a:rPr>
              <a:t>recent</a:t>
            </a:r>
            <a:r>
              <a:rPr lang="it-IT" sz="3200" dirty="0">
                <a:solidFill>
                  <a:schemeClr val="bg1"/>
                </a:solidFill>
                <a:effectLst/>
                <a:latin typeface="+mn-lt"/>
              </a:rPr>
              <a:t> </a:t>
            </a:r>
            <a:r>
              <a:rPr lang="it-IT" sz="3200" dirty="0" err="1">
                <a:solidFill>
                  <a:schemeClr val="bg1"/>
                </a:solidFill>
                <a:effectLst/>
                <a:latin typeface="+mn-lt"/>
              </a:rPr>
              <a:t>years</a:t>
            </a:r>
            <a:r>
              <a:rPr lang="it-IT" sz="3200" dirty="0">
                <a:solidFill>
                  <a:schemeClr val="bg1"/>
                </a:solidFill>
                <a:effectLst/>
                <a:latin typeface="+mn-lt"/>
              </a:rPr>
              <a:t>, continue to be an area of </a:t>
            </a:r>
            <a:r>
              <a:rPr lang="it-IT" sz="3200" dirty="0" err="1">
                <a:solidFill>
                  <a:schemeClr val="bg1"/>
                </a:solidFill>
                <a:effectLst/>
                <a:latin typeface="+mn-lt"/>
              </a:rPr>
              <a:t>interest</a:t>
            </a:r>
            <a:r>
              <a:rPr lang="it-IT" sz="3200" dirty="0">
                <a:solidFill>
                  <a:schemeClr val="bg1"/>
                </a:solidFill>
                <a:effectLst/>
                <a:latin typeface="+mn-lt"/>
              </a:rPr>
              <a:t>, </a:t>
            </a:r>
            <a:r>
              <a:rPr lang="it-IT" sz="3200" dirty="0" err="1">
                <a:solidFill>
                  <a:schemeClr val="bg1"/>
                </a:solidFill>
                <a:effectLst/>
                <a:latin typeface="+mn-lt"/>
              </a:rPr>
              <a:t>as</a:t>
            </a:r>
            <a:r>
              <a:rPr lang="it-IT" sz="3200" dirty="0">
                <a:solidFill>
                  <a:schemeClr val="bg1"/>
                </a:solidFill>
                <a:effectLst/>
                <a:latin typeface="+mn-lt"/>
              </a:rPr>
              <a:t> the use of </a:t>
            </a:r>
            <a:r>
              <a:rPr lang="it-IT" sz="3200" dirty="0" err="1">
                <a:solidFill>
                  <a:schemeClr val="bg1"/>
                </a:solidFill>
                <a:effectLst/>
                <a:latin typeface="+mn-lt"/>
              </a:rPr>
              <a:t>artificial</a:t>
            </a:r>
            <a:r>
              <a:rPr lang="it-IT" sz="3200" dirty="0">
                <a:solidFill>
                  <a:schemeClr val="bg1"/>
                </a:solidFill>
                <a:effectLst/>
                <a:latin typeface="+mn-lt"/>
              </a:rPr>
              <a:t> intelligence </a:t>
            </a:r>
            <a:r>
              <a:rPr lang="it-IT" sz="3200" dirty="0" err="1">
                <a:solidFill>
                  <a:schemeClr val="bg1"/>
                </a:solidFill>
                <a:effectLst/>
                <a:latin typeface="+mn-lt"/>
              </a:rPr>
              <a:t>could</a:t>
            </a:r>
            <a:r>
              <a:rPr lang="it-IT" sz="3200" dirty="0">
                <a:solidFill>
                  <a:schemeClr val="bg1"/>
                </a:solidFill>
                <a:effectLst/>
                <a:latin typeface="+mn-lt"/>
              </a:rPr>
              <a:t> play a </a:t>
            </a:r>
            <a:r>
              <a:rPr lang="it-IT" sz="3200" dirty="0" err="1">
                <a:solidFill>
                  <a:schemeClr val="bg1"/>
                </a:solidFill>
                <a:effectLst/>
                <a:latin typeface="+mn-lt"/>
              </a:rPr>
              <a:t>significant</a:t>
            </a:r>
            <a:r>
              <a:rPr lang="it-IT" sz="3200" dirty="0">
                <a:solidFill>
                  <a:schemeClr val="bg1"/>
                </a:solidFill>
                <a:effectLst/>
                <a:latin typeface="+mn-lt"/>
              </a:rPr>
              <a:t> role in </a:t>
            </a:r>
            <a:r>
              <a:rPr lang="it-IT" sz="3200" dirty="0" err="1">
                <a:solidFill>
                  <a:schemeClr val="bg1"/>
                </a:solidFill>
                <a:effectLst/>
                <a:latin typeface="+mn-lt"/>
              </a:rPr>
              <a:t>enhancing</a:t>
            </a:r>
            <a:r>
              <a:rPr lang="it-IT" sz="3200" dirty="0">
                <a:solidFill>
                  <a:schemeClr val="bg1"/>
                </a:solidFill>
                <a:effectLst/>
                <a:latin typeface="+mn-lt"/>
              </a:rPr>
              <a:t> the </a:t>
            </a:r>
            <a:r>
              <a:rPr lang="it-IT" sz="3200" dirty="0" err="1">
                <a:solidFill>
                  <a:schemeClr val="bg1"/>
                </a:solidFill>
                <a:effectLst/>
                <a:latin typeface="+mn-lt"/>
              </a:rPr>
              <a:t>experience</a:t>
            </a:r>
            <a:r>
              <a:rPr lang="it-IT" sz="3200" dirty="0">
                <a:solidFill>
                  <a:schemeClr val="bg1"/>
                </a:solidFill>
                <a:effectLst/>
                <a:latin typeface="+mn-lt"/>
              </a:rPr>
              <a:t>. For this reason, it </a:t>
            </a:r>
            <a:r>
              <a:rPr lang="it-IT" sz="3200" dirty="0" err="1">
                <a:solidFill>
                  <a:schemeClr val="bg1"/>
                </a:solidFill>
                <a:effectLst/>
                <a:latin typeface="+mn-lt"/>
              </a:rPr>
              <a:t>is</a:t>
            </a:r>
            <a:r>
              <a:rPr lang="it-IT" sz="3200" dirty="0">
                <a:solidFill>
                  <a:schemeClr val="bg1"/>
                </a:solidFill>
                <a:effectLst/>
                <a:latin typeface="+mn-lt"/>
              </a:rPr>
              <a:t> </a:t>
            </a:r>
            <a:r>
              <a:rPr lang="it-IT" sz="3200" dirty="0" err="1">
                <a:solidFill>
                  <a:schemeClr val="bg1"/>
                </a:solidFill>
                <a:effectLst/>
                <a:latin typeface="+mn-lt"/>
              </a:rPr>
              <a:t>interesting</a:t>
            </a:r>
            <a:r>
              <a:rPr lang="it-IT" sz="3200" dirty="0">
                <a:solidFill>
                  <a:schemeClr val="bg1"/>
                </a:solidFill>
                <a:effectLst/>
                <a:latin typeface="+mn-lt"/>
              </a:rPr>
              <a:t> to </a:t>
            </a:r>
            <a:r>
              <a:rPr lang="it-IT" sz="3200" dirty="0" err="1">
                <a:solidFill>
                  <a:schemeClr val="bg1"/>
                </a:solidFill>
                <a:effectLst/>
                <a:latin typeface="+mn-lt"/>
              </a:rPr>
              <a:t>understand</a:t>
            </a:r>
            <a:r>
              <a:rPr lang="it-IT" sz="3200" dirty="0">
                <a:solidFill>
                  <a:schemeClr val="bg1"/>
                </a:solidFill>
                <a:effectLst/>
                <a:latin typeface="+mn-lt"/>
              </a:rPr>
              <a:t> the actual </a:t>
            </a:r>
            <a:r>
              <a:rPr lang="it-IT" sz="3200" dirty="0" err="1">
                <a:solidFill>
                  <a:schemeClr val="bg1"/>
                </a:solidFill>
                <a:effectLst/>
                <a:latin typeface="+mn-lt"/>
              </a:rPr>
              <a:t>needs</a:t>
            </a:r>
            <a:r>
              <a:rPr lang="it-IT" sz="3200" dirty="0">
                <a:solidFill>
                  <a:schemeClr val="bg1"/>
                </a:solidFill>
                <a:effectLst/>
                <a:latin typeface="+mn-lt"/>
              </a:rPr>
              <a:t> of </a:t>
            </a:r>
            <a:r>
              <a:rPr lang="it-IT" sz="3200" dirty="0" err="1">
                <a:solidFill>
                  <a:schemeClr val="bg1"/>
                </a:solidFill>
                <a:effectLst/>
                <a:latin typeface="+mn-lt"/>
              </a:rPr>
              <a:t>travelers</a:t>
            </a:r>
            <a:r>
              <a:rPr lang="it-IT" sz="3200" dirty="0">
                <a:solidFill>
                  <a:schemeClr val="bg1"/>
                </a:solidFill>
                <a:effectLst/>
                <a:latin typeface="+mn-lt"/>
              </a:rPr>
              <a:t> in </a:t>
            </a:r>
            <a:r>
              <a:rPr lang="it-IT" sz="3200" dirty="0" err="1">
                <a:solidFill>
                  <a:schemeClr val="bg1"/>
                </a:solidFill>
                <a:effectLst/>
                <a:latin typeface="+mn-lt"/>
              </a:rPr>
              <a:t>order</a:t>
            </a:r>
            <a:r>
              <a:rPr lang="it-IT" sz="3200" dirty="0">
                <a:solidFill>
                  <a:schemeClr val="bg1"/>
                </a:solidFill>
                <a:effectLst/>
                <a:latin typeface="+mn-lt"/>
              </a:rPr>
              <a:t> to </a:t>
            </a:r>
            <a:r>
              <a:rPr lang="it-IT" sz="3200" dirty="0" err="1">
                <a:solidFill>
                  <a:schemeClr val="bg1"/>
                </a:solidFill>
                <a:effectLst/>
                <a:latin typeface="+mn-lt"/>
              </a:rPr>
              <a:t>develop</a:t>
            </a:r>
            <a:r>
              <a:rPr lang="it-IT" sz="3200" dirty="0">
                <a:solidFill>
                  <a:schemeClr val="bg1"/>
                </a:solidFill>
                <a:effectLst/>
                <a:latin typeface="+mn-lt"/>
              </a:rPr>
              <a:t> </a:t>
            </a:r>
            <a:r>
              <a:rPr lang="it-IT" sz="3200" dirty="0" err="1">
                <a:solidFill>
                  <a:schemeClr val="bg1"/>
                </a:solidFill>
                <a:effectLst/>
                <a:latin typeface="+mn-lt"/>
              </a:rPr>
              <a:t>applications</a:t>
            </a:r>
            <a:r>
              <a:rPr lang="it-IT" sz="3200" dirty="0">
                <a:solidFill>
                  <a:schemeClr val="bg1"/>
                </a:solidFill>
                <a:effectLst/>
                <a:latin typeface="+mn-lt"/>
              </a:rPr>
              <a:t> that can </a:t>
            </a:r>
            <a:r>
              <a:rPr lang="it-IT" sz="3200" dirty="0" err="1">
                <a:solidFill>
                  <a:schemeClr val="bg1"/>
                </a:solidFill>
                <a:effectLst/>
                <a:latin typeface="+mn-lt"/>
              </a:rPr>
              <a:t>improve</a:t>
            </a:r>
            <a:r>
              <a:rPr lang="it-IT" sz="3200" dirty="0">
                <a:solidFill>
                  <a:schemeClr val="bg1"/>
                </a:solidFill>
                <a:effectLst/>
                <a:latin typeface="+mn-lt"/>
              </a:rPr>
              <a:t> the </a:t>
            </a:r>
            <a:r>
              <a:rPr lang="it-IT" sz="3200" dirty="0" err="1">
                <a:solidFill>
                  <a:schemeClr val="bg1"/>
                </a:solidFill>
                <a:effectLst/>
                <a:latin typeface="+mn-lt"/>
              </a:rPr>
              <a:t>quality</a:t>
            </a:r>
            <a:r>
              <a:rPr lang="it-IT" sz="3200" dirty="0">
                <a:solidFill>
                  <a:schemeClr val="bg1"/>
                </a:solidFill>
                <a:effectLst/>
                <a:latin typeface="+mn-lt"/>
              </a:rPr>
              <a:t> of travel planning </a:t>
            </a:r>
            <a:r>
              <a:rPr lang="it-IT" sz="3200" dirty="0" err="1">
                <a:solidFill>
                  <a:schemeClr val="bg1"/>
                </a:solidFill>
                <a:effectLst/>
                <a:latin typeface="+mn-lt"/>
              </a:rPr>
              <a:t>experiences</a:t>
            </a:r>
            <a:r>
              <a:rPr lang="it-IT" sz="3200" dirty="0">
                <a:solidFill>
                  <a:schemeClr val="bg1"/>
                </a:solidFill>
                <a:latin typeface="+mn-lt"/>
              </a:rPr>
              <a:t>.</a:t>
            </a:r>
            <a:endParaRPr lang="it-IT" sz="3200" dirty="0">
              <a:solidFill>
                <a:schemeClr val="bg1"/>
              </a:solidFill>
              <a:effectLst/>
              <a:latin typeface="+mn-lt"/>
            </a:endParaRPr>
          </a:p>
        </p:txBody>
      </p:sp>
      <p:grpSp>
        <p:nvGrpSpPr>
          <p:cNvPr id="162" name="Google Shape;162;p11"/>
          <p:cNvGrpSpPr/>
          <p:nvPr/>
        </p:nvGrpSpPr>
        <p:grpSpPr>
          <a:xfrm>
            <a:off x="520266" y="9365405"/>
            <a:ext cx="5247198" cy="359853"/>
            <a:chOff x="0" y="0"/>
            <a:chExt cx="6996264" cy="479804"/>
          </a:xfrm>
        </p:grpSpPr>
        <p:cxnSp>
          <p:nvCxnSpPr>
            <p:cNvPr id="163" name="Google Shape;163;p11"/>
            <p:cNvCxnSpPr/>
            <p:nvPr/>
          </p:nvCxnSpPr>
          <p:spPr>
            <a:xfrm rot="10800000">
              <a:off x="210609" y="214514"/>
              <a:ext cx="6655451" cy="0"/>
            </a:xfrm>
            <a:prstGeom prst="straightConnector1">
              <a:avLst/>
            </a:prstGeom>
            <a:noFill/>
            <a:ln w="50800" cap="flat" cmpd="sng">
              <a:solidFill>
                <a:srgbClr val="FFFFFF"/>
              </a:solidFill>
              <a:prstDash val="solid"/>
              <a:round/>
              <a:headEnd type="none" w="sm" len="sm"/>
              <a:tailEnd type="none" w="sm" len="sm"/>
            </a:ln>
          </p:spPr>
        </p:cxnSp>
        <p:grpSp>
          <p:nvGrpSpPr>
            <p:cNvPr id="164" name="Google Shape;164;p11"/>
            <p:cNvGrpSpPr/>
            <p:nvPr/>
          </p:nvGrpSpPr>
          <p:grpSpPr>
            <a:xfrm rot="5400000">
              <a:off x="6528177" y="11717"/>
              <a:ext cx="468087" cy="468087"/>
              <a:chOff x="0" y="0"/>
              <a:chExt cx="812800" cy="812800"/>
            </a:xfrm>
          </p:grpSpPr>
          <p:sp>
            <p:nvSpPr>
              <p:cNvPr id="165" name="Google Shape;1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1"/>
            <p:cNvGrpSpPr/>
            <p:nvPr/>
          </p:nvGrpSpPr>
          <p:grpSpPr>
            <a:xfrm rot="5400000">
              <a:off x="0" y="0"/>
              <a:ext cx="444652" cy="444652"/>
              <a:chOff x="0" y="0"/>
              <a:chExt cx="812800" cy="812800"/>
            </a:xfrm>
          </p:grpSpPr>
          <p:sp>
            <p:nvSpPr>
              <p:cNvPr id="168" name="Google Shape;1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1"/>
            <p:cNvGrpSpPr/>
            <p:nvPr/>
          </p:nvGrpSpPr>
          <p:grpSpPr>
            <a:xfrm rot="10800000">
              <a:off x="6528177" y="11717"/>
              <a:ext cx="444652" cy="444652"/>
              <a:chOff x="0" y="0"/>
              <a:chExt cx="812800" cy="812800"/>
            </a:xfrm>
          </p:grpSpPr>
          <p:sp>
            <p:nvSpPr>
              <p:cNvPr id="171" name="Google Shape;1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3" name="Google Shape;173;p11"/>
          <p:cNvGrpSpPr/>
          <p:nvPr/>
        </p:nvGrpSpPr>
        <p:grpSpPr>
          <a:xfrm>
            <a:off x="12150578" y="9365405"/>
            <a:ext cx="5247197" cy="359853"/>
            <a:chOff x="0" y="0"/>
            <a:chExt cx="6996263" cy="479804"/>
          </a:xfrm>
        </p:grpSpPr>
        <p:cxnSp>
          <p:nvCxnSpPr>
            <p:cNvPr id="174" name="Google Shape;174;p11"/>
            <p:cNvCxnSpPr/>
            <p:nvPr/>
          </p:nvCxnSpPr>
          <p:spPr>
            <a:xfrm>
              <a:off x="130204" y="265290"/>
              <a:ext cx="6655451" cy="0"/>
            </a:xfrm>
            <a:prstGeom prst="straightConnector1">
              <a:avLst/>
            </a:prstGeom>
            <a:noFill/>
            <a:ln w="50800" cap="flat" cmpd="sng">
              <a:solidFill>
                <a:srgbClr val="FFFFFF"/>
              </a:solidFill>
              <a:prstDash val="solid"/>
              <a:round/>
              <a:headEnd type="none" w="sm" len="sm"/>
              <a:tailEnd type="none" w="sm" len="sm"/>
            </a:ln>
          </p:spPr>
        </p:cxnSp>
        <p:grpSp>
          <p:nvGrpSpPr>
            <p:cNvPr id="175" name="Google Shape;175;p11"/>
            <p:cNvGrpSpPr/>
            <p:nvPr/>
          </p:nvGrpSpPr>
          <p:grpSpPr>
            <a:xfrm rot="-5400000">
              <a:off x="0" y="0"/>
              <a:ext cx="468087" cy="468087"/>
              <a:chOff x="0" y="0"/>
              <a:chExt cx="812800" cy="812800"/>
            </a:xfrm>
          </p:grpSpPr>
          <p:sp>
            <p:nvSpPr>
              <p:cNvPr id="176" name="Google Shape;17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1"/>
            <p:cNvGrpSpPr/>
            <p:nvPr/>
          </p:nvGrpSpPr>
          <p:grpSpPr>
            <a:xfrm rot="-5400000">
              <a:off x="6551611" y="35152"/>
              <a:ext cx="444652" cy="444652"/>
              <a:chOff x="0" y="0"/>
              <a:chExt cx="812800" cy="812800"/>
            </a:xfrm>
          </p:grpSpPr>
          <p:sp>
            <p:nvSpPr>
              <p:cNvPr id="179" name="Google Shape;17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1"/>
            <p:cNvGrpSpPr/>
            <p:nvPr/>
          </p:nvGrpSpPr>
          <p:grpSpPr>
            <a:xfrm>
              <a:off x="23435" y="23435"/>
              <a:ext cx="444652" cy="444652"/>
              <a:chOff x="0" y="0"/>
              <a:chExt cx="812800" cy="812800"/>
            </a:xfrm>
          </p:grpSpPr>
          <p:sp>
            <p:nvSpPr>
              <p:cNvPr id="182" name="Google Shape;18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90" name="Google Shape;190;p11"/>
          <p:cNvSpPr txBox="1"/>
          <p:nvPr/>
        </p:nvSpPr>
        <p:spPr>
          <a:xfrm>
            <a:off x="890224" y="1221899"/>
            <a:ext cx="16507551" cy="162506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dirty="0">
                <a:solidFill>
                  <a:srgbClr val="FFFFFF"/>
                </a:solidFill>
                <a:latin typeface="Cuprum"/>
                <a:sym typeface="Cuprum"/>
              </a:rPr>
              <a:t>Domain of interest</a:t>
            </a:r>
            <a:endParaRPr lang="en-US" dirty="0"/>
          </a:p>
        </p:txBody>
      </p:sp>
      <p:grpSp>
        <p:nvGrpSpPr>
          <p:cNvPr id="192" name="Google Shape;192;p11"/>
          <p:cNvGrpSpPr/>
          <p:nvPr/>
        </p:nvGrpSpPr>
        <p:grpSpPr>
          <a:xfrm rot="10800000">
            <a:off x="13485846" y="308692"/>
            <a:ext cx="4589288" cy="4560400"/>
            <a:chOff x="0" y="0"/>
            <a:chExt cx="6119051" cy="6080533"/>
          </a:xfrm>
        </p:grpSpPr>
        <p:cxnSp>
          <p:nvCxnSpPr>
            <p:cNvPr id="193" name="Google Shape;193;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94" name="Google Shape;194;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95" name="Google Shape;195;p11"/>
            <p:cNvGrpSpPr/>
            <p:nvPr/>
          </p:nvGrpSpPr>
          <p:grpSpPr>
            <a:xfrm rot="-5400000">
              <a:off x="5668581" y="5630063"/>
              <a:ext cx="450470" cy="450470"/>
              <a:chOff x="0" y="0"/>
              <a:chExt cx="812800" cy="812800"/>
            </a:xfrm>
          </p:grpSpPr>
          <p:sp>
            <p:nvSpPr>
              <p:cNvPr id="196" name="Google Shape;1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11"/>
            <p:cNvGrpSpPr/>
            <p:nvPr/>
          </p:nvGrpSpPr>
          <p:grpSpPr>
            <a:xfrm rot="-5400000">
              <a:off x="0" y="3734167"/>
              <a:ext cx="450470" cy="450470"/>
              <a:chOff x="0" y="0"/>
              <a:chExt cx="812800" cy="812800"/>
            </a:xfrm>
          </p:grpSpPr>
          <p:sp>
            <p:nvSpPr>
              <p:cNvPr id="199" name="Google Shape;1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1"/>
            <p:cNvGrpSpPr/>
            <p:nvPr/>
          </p:nvGrpSpPr>
          <p:grpSpPr>
            <a:xfrm rot="-5400000">
              <a:off x="0" y="0"/>
              <a:ext cx="450470" cy="450470"/>
              <a:chOff x="0" y="0"/>
              <a:chExt cx="812800" cy="812800"/>
            </a:xfrm>
          </p:grpSpPr>
          <p:sp>
            <p:nvSpPr>
              <p:cNvPr id="202" name="Google Shape;2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11"/>
            <p:cNvGrpSpPr/>
            <p:nvPr/>
          </p:nvGrpSpPr>
          <p:grpSpPr>
            <a:xfrm rot="-5400000">
              <a:off x="88912" y="5630063"/>
              <a:ext cx="450470" cy="450470"/>
              <a:chOff x="0" y="0"/>
              <a:chExt cx="812800" cy="812800"/>
            </a:xfrm>
          </p:grpSpPr>
          <p:sp>
            <p:nvSpPr>
              <p:cNvPr id="205" name="Google Shape;2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864833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43542"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pic>
        <p:nvPicPr>
          <p:cNvPr id="258" name="Google Shape;258;p12" descr="Programmatore (maschile) con riempimento a tinta unita"/>
          <p:cNvPicPr preferRelativeResize="0"/>
          <p:nvPr/>
        </p:nvPicPr>
        <p:blipFill>
          <a:blip r:embed="rId4">
            <a:extLst>
              <a:ext uri="{96DAC541-7B7A-43D3-8B79-37D633B846F1}">
                <asvg:svgBlip xmlns:asvg="http://schemas.microsoft.com/office/drawing/2016/SVG/main" r:embed="rId5"/>
              </a:ext>
            </a:extLst>
          </a:blip>
          <a:srcRect l="1648" r="1648"/>
          <a:stretch/>
        </p:blipFill>
        <p:spPr>
          <a:xfrm>
            <a:off x="9533506" y="1969482"/>
            <a:ext cx="3396338" cy="33600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0000" endA="275" endPos="40000" dist="101600" dir="5400000" sy="-100000" algn="bl" rotWithShape="0"/>
          </a:effectLst>
        </p:spPr>
      </p:pic>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399817" y="3836417"/>
            <a:ext cx="737807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FFFFFF"/>
                </a:solidFill>
                <a:latin typeface="Cuprum"/>
                <a:sym typeface="Cuprum"/>
              </a:rPr>
              <a:t>Methodology</a:t>
            </a:r>
            <a:endParaRPr dirty="0"/>
          </a:p>
        </p:txBody>
      </p:sp>
      <p:grpSp>
        <p:nvGrpSpPr>
          <p:cNvPr id="225" name="Google Shape;225;p12"/>
          <p:cNvGrpSpPr/>
          <p:nvPr/>
        </p:nvGrpSpPr>
        <p:grpSpPr>
          <a:xfrm>
            <a:off x="1278126" y="3533347"/>
            <a:ext cx="1762592" cy="2011009"/>
            <a:chOff x="0" y="-114555"/>
            <a:chExt cx="812800" cy="92735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effectLst>
              <a:glow rad="228600">
                <a:schemeClr val="accent4">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11455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it-IT" sz="8000" dirty="0">
                  <a:solidFill>
                    <a:schemeClr val="dk1"/>
                  </a:solidFill>
                  <a:latin typeface="Cuprum" panose="020B0604020202020204" charset="0"/>
                  <a:ea typeface="Calibri"/>
                  <a:cs typeface="Calibri"/>
                  <a:sym typeface="Calibri"/>
                </a:rPr>
                <a:t>2</a:t>
              </a:r>
              <a:endParaRPr sz="8000" b="0" i="0" u="none" strike="noStrike" cap="none" dirty="0">
                <a:solidFill>
                  <a:schemeClr val="dk1"/>
                </a:solidFill>
                <a:latin typeface="Cuprum" panose="020B0604020202020204" charset="0"/>
                <a:ea typeface="Calibri"/>
                <a:cs typeface="Calibri"/>
                <a:sym typeface="Calibri"/>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Google Shape;258;p12" descr="Programmatrice con riempimento a tinta unita">
            <a:extLst>
              <a:ext uri="{FF2B5EF4-FFF2-40B4-BE49-F238E27FC236}">
                <a16:creationId xmlns:a16="http://schemas.microsoft.com/office/drawing/2014/main" id="{AF2D2D39-60F7-083B-ABFB-E6C5C2C2329F}"/>
              </a:ext>
            </a:extLst>
          </p:cNvPr>
          <p:cNvPicPr preferRelativeResize="0"/>
          <p:nvPr/>
        </p:nvPicPr>
        <p:blipFill>
          <a:blip r:embed="rId6">
            <a:extLst>
              <a:ext uri="{96DAC541-7B7A-43D3-8B79-37D633B846F1}">
                <asvg:svgBlip xmlns:asvg="http://schemas.microsoft.com/office/drawing/2016/SVG/main" r:embed="rId7"/>
              </a:ext>
            </a:extLst>
          </a:blip>
          <a:srcRect t="955" b="955"/>
          <a:stretch/>
        </p:blipFill>
        <p:spPr>
          <a:xfrm>
            <a:off x="13764423" y="4377911"/>
            <a:ext cx="3396338" cy="3248402"/>
          </a:xfrm>
          <a:prstGeom prst="roundRect">
            <a:avLst>
              <a:gd name="adj" fmla="val 17783"/>
            </a:avLst>
          </a:prstGeom>
          <a:noFill/>
          <a:ln w="152400" cap="flat" cmpd="sng">
            <a:solidFill>
              <a:schemeClr val="lt2"/>
            </a:solidFill>
            <a:prstDash val="solid"/>
            <a:round/>
            <a:headEnd type="none" w="sm" len="sm"/>
            <a:tailEnd type="none" w="sm" len="sm"/>
          </a:ln>
          <a:effectLst>
            <a:innerShdw blurRad="114300">
              <a:prstClr val="black"/>
            </a:innerShdw>
            <a:reflection blurRad="6350" stA="52000" endA="300" endPos="35000" dir="5400000" sy="-100000" algn="bl" rotWithShape="0"/>
          </a:effectLst>
        </p:spPr>
      </p:pic>
    </p:spTree>
    <p:extLst>
      <p:ext uri="{BB962C8B-B14F-4D97-AF65-F5344CB8AC3E}">
        <p14:creationId xmlns:p14="http://schemas.microsoft.com/office/powerpoint/2010/main" val="1494143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4" name="Google Shape;264;p13"/>
          <p:cNvGrpSpPr/>
          <p:nvPr/>
        </p:nvGrpSpPr>
        <p:grpSpPr>
          <a:xfrm>
            <a:off x="1464072" y="2325340"/>
            <a:ext cx="2550580" cy="353635"/>
            <a:chOff x="0" y="0"/>
            <a:chExt cx="3400773" cy="471513"/>
          </a:xfrm>
        </p:grpSpPr>
        <p:cxnSp>
          <p:nvCxnSpPr>
            <p:cNvPr id="265" name="Google Shape;265;p13"/>
            <p:cNvCxnSpPr/>
            <p:nvPr/>
          </p:nvCxnSpPr>
          <p:spPr>
            <a:xfrm rot="10800000">
              <a:off x="210608" y="241376"/>
              <a:ext cx="2947472" cy="0"/>
            </a:xfrm>
            <a:prstGeom prst="straightConnector1">
              <a:avLst/>
            </a:prstGeom>
            <a:noFill/>
            <a:ln w="76200" cap="flat" cmpd="sng">
              <a:solidFill>
                <a:srgbClr val="FFFFFF"/>
              </a:solidFill>
              <a:prstDash val="solid"/>
              <a:round/>
              <a:headEnd type="none" w="sm" len="sm"/>
              <a:tailEnd type="none" w="sm" len="sm"/>
            </a:ln>
          </p:spPr>
        </p:cxnSp>
        <p:grpSp>
          <p:nvGrpSpPr>
            <p:cNvPr id="266" name="Google Shape;266;p13"/>
            <p:cNvGrpSpPr/>
            <p:nvPr/>
          </p:nvGrpSpPr>
          <p:grpSpPr>
            <a:xfrm rot="5400000">
              <a:off x="0" y="26861"/>
              <a:ext cx="444652" cy="444652"/>
              <a:chOff x="0" y="0"/>
              <a:chExt cx="812800" cy="812800"/>
            </a:xfrm>
          </p:grpSpPr>
          <p:sp>
            <p:nvSpPr>
              <p:cNvPr id="267" name="Google Shape;26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13"/>
            <p:cNvGrpSpPr/>
            <p:nvPr/>
          </p:nvGrpSpPr>
          <p:grpSpPr>
            <a:xfrm rot="10800000">
              <a:off x="2956121" y="0"/>
              <a:ext cx="444652" cy="444652"/>
              <a:chOff x="0" y="0"/>
              <a:chExt cx="812800" cy="812800"/>
            </a:xfrm>
          </p:grpSpPr>
          <p:sp>
            <p:nvSpPr>
              <p:cNvPr id="270" name="Google Shape;27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72" name="Google Shape;272;p13"/>
          <p:cNvGrpSpPr/>
          <p:nvPr/>
        </p:nvGrpSpPr>
        <p:grpSpPr>
          <a:xfrm>
            <a:off x="14812943" y="2273013"/>
            <a:ext cx="2550580" cy="353635"/>
            <a:chOff x="0" y="0"/>
            <a:chExt cx="3400773" cy="471513"/>
          </a:xfrm>
        </p:grpSpPr>
        <p:cxnSp>
          <p:nvCxnSpPr>
            <p:cNvPr id="273" name="Google Shape;273;p13"/>
            <p:cNvCxnSpPr/>
            <p:nvPr/>
          </p:nvCxnSpPr>
          <p:spPr>
            <a:xfrm rot="10800000">
              <a:off x="210609" y="241376"/>
              <a:ext cx="2967713" cy="19529"/>
            </a:xfrm>
            <a:prstGeom prst="straightConnector1">
              <a:avLst/>
            </a:prstGeom>
            <a:noFill/>
            <a:ln w="76200" cap="flat" cmpd="sng">
              <a:solidFill>
                <a:srgbClr val="FFFFFF"/>
              </a:solidFill>
              <a:prstDash val="solid"/>
              <a:round/>
              <a:headEnd type="none" w="sm" len="sm"/>
              <a:tailEnd type="none" w="sm" len="sm"/>
            </a:ln>
          </p:spPr>
        </p:cxnSp>
        <p:grpSp>
          <p:nvGrpSpPr>
            <p:cNvPr id="274" name="Google Shape;274;p13"/>
            <p:cNvGrpSpPr/>
            <p:nvPr/>
          </p:nvGrpSpPr>
          <p:grpSpPr>
            <a:xfrm rot="5400000">
              <a:off x="0" y="26861"/>
              <a:ext cx="444652" cy="444652"/>
              <a:chOff x="0" y="0"/>
              <a:chExt cx="812800" cy="812800"/>
            </a:xfrm>
          </p:grpSpPr>
          <p:sp>
            <p:nvSpPr>
              <p:cNvPr id="275" name="Google Shape;275;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7" name="Google Shape;277;p13"/>
            <p:cNvGrpSpPr/>
            <p:nvPr/>
          </p:nvGrpSpPr>
          <p:grpSpPr>
            <a:xfrm rot="10800000">
              <a:off x="2956121" y="0"/>
              <a:ext cx="444652" cy="444652"/>
              <a:chOff x="0" y="0"/>
              <a:chExt cx="812800" cy="812800"/>
            </a:xfrm>
          </p:grpSpPr>
          <p:sp>
            <p:nvSpPr>
              <p:cNvPr id="278" name="Google Shape;27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80" name="Google Shape;280;p13"/>
          <p:cNvGrpSpPr/>
          <p:nvPr/>
        </p:nvGrpSpPr>
        <p:grpSpPr>
          <a:xfrm rot="5400000">
            <a:off x="-1989142" y="5295510"/>
            <a:ext cx="5247198" cy="359853"/>
            <a:chOff x="0" y="0"/>
            <a:chExt cx="6996264" cy="479804"/>
          </a:xfrm>
        </p:grpSpPr>
        <p:cxnSp>
          <p:nvCxnSpPr>
            <p:cNvPr id="281" name="Google Shape;281;p13"/>
            <p:cNvCxnSpPr/>
            <p:nvPr/>
          </p:nvCxnSpPr>
          <p:spPr>
            <a:xfrm rot="10800000">
              <a:off x="210609" y="214514"/>
              <a:ext cx="6655451" cy="0"/>
            </a:xfrm>
            <a:prstGeom prst="straightConnector1">
              <a:avLst/>
            </a:prstGeom>
            <a:noFill/>
            <a:ln w="76200" cap="flat" cmpd="sng">
              <a:solidFill>
                <a:srgbClr val="FFFFFF"/>
              </a:solidFill>
              <a:prstDash val="solid"/>
              <a:round/>
              <a:headEnd type="none" w="sm" len="sm"/>
              <a:tailEnd type="none" w="sm" len="sm"/>
            </a:ln>
          </p:spPr>
        </p:cxnSp>
        <p:grpSp>
          <p:nvGrpSpPr>
            <p:cNvPr id="282" name="Google Shape;282;p13"/>
            <p:cNvGrpSpPr/>
            <p:nvPr/>
          </p:nvGrpSpPr>
          <p:grpSpPr>
            <a:xfrm rot="5400000">
              <a:off x="6528177" y="11717"/>
              <a:ext cx="468087" cy="468087"/>
              <a:chOff x="0" y="0"/>
              <a:chExt cx="812800" cy="812800"/>
            </a:xfrm>
          </p:grpSpPr>
          <p:sp>
            <p:nvSpPr>
              <p:cNvPr id="283" name="Google Shape;28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85;p13"/>
            <p:cNvGrpSpPr/>
            <p:nvPr/>
          </p:nvGrpSpPr>
          <p:grpSpPr>
            <a:xfrm rot="5400000">
              <a:off x="0" y="0"/>
              <a:ext cx="444652" cy="444652"/>
              <a:chOff x="0" y="0"/>
              <a:chExt cx="812800" cy="812800"/>
            </a:xfrm>
          </p:grpSpPr>
          <p:sp>
            <p:nvSpPr>
              <p:cNvPr id="286" name="Google Shape;286;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88;p13"/>
            <p:cNvGrpSpPr/>
            <p:nvPr/>
          </p:nvGrpSpPr>
          <p:grpSpPr>
            <a:xfrm rot="10800000">
              <a:off x="6528177" y="11717"/>
              <a:ext cx="444652" cy="444652"/>
              <a:chOff x="0" y="0"/>
              <a:chExt cx="812800" cy="812800"/>
            </a:xfrm>
          </p:grpSpPr>
          <p:sp>
            <p:nvSpPr>
              <p:cNvPr id="289" name="Google Shape;289;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91" name="Google Shape;291;p13"/>
          <p:cNvGrpSpPr/>
          <p:nvPr/>
        </p:nvGrpSpPr>
        <p:grpSpPr>
          <a:xfrm rot="5400000">
            <a:off x="15038732" y="5243183"/>
            <a:ext cx="5247198" cy="359853"/>
            <a:chOff x="0" y="0"/>
            <a:chExt cx="6996264" cy="479804"/>
          </a:xfrm>
        </p:grpSpPr>
        <p:cxnSp>
          <p:nvCxnSpPr>
            <p:cNvPr id="292" name="Google Shape;292;p13"/>
            <p:cNvCxnSpPr/>
            <p:nvPr/>
          </p:nvCxnSpPr>
          <p:spPr>
            <a:xfrm rot="10800000">
              <a:off x="210609" y="214514"/>
              <a:ext cx="6655451" cy="0"/>
            </a:xfrm>
            <a:prstGeom prst="straightConnector1">
              <a:avLst/>
            </a:prstGeom>
            <a:noFill/>
            <a:ln w="76200" cap="flat" cmpd="sng">
              <a:solidFill>
                <a:srgbClr val="FFFFFF"/>
              </a:solidFill>
              <a:prstDash val="solid"/>
              <a:round/>
              <a:headEnd type="none" w="sm" len="sm"/>
              <a:tailEnd type="none" w="sm" len="sm"/>
            </a:ln>
          </p:spPr>
        </p:cxnSp>
        <p:grpSp>
          <p:nvGrpSpPr>
            <p:cNvPr id="293" name="Google Shape;293;p13"/>
            <p:cNvGrpSpPr/>
            <p:nvPr/>
          </p:nvGrpSpPr>
          <p:grpSpPr>
            <a:xfrm rot="5400000">
              <a:off x="6528177" y="11717"/>
              <a:ext cx="468087" cy="468087"/>
              <a:chOff x="0" y="0"/>
              <a:chExt cx="812800" cy="812800"/>
            </a:xfrm>
          </p:grpSpPr>
          <p:sp>
            <p:nvSpPr>
              <p:cNvPr id="294" name="Google Shape;29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6" name="Google Shape;296;p13"/>
            <p:cNvGrpSpPr/>
            <p:nvPr/>
          </p:nvGrpSpPr>
          <p:grpSpPr>
            <a:xfrm rot="5400000">
              <a:off x="0" y="0"/>
              <a:ext cx="444652" cy="444652"/>
              <a:chOff x="0" y="0"/>
              <a:chExt cx="812800" cy="812800"/>
            </a:xfrm>
          </p:grpSpPr>
          <p:sp>
            <p:nvSpPr>
              <p:cNvPr id="297" name="Google Shape;29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9" name="Google Shape;299;p13"/>
            <p:cNvGrpSpPr/>
            <p:nvPr/>
          </p:nvGrpSpPr>
          <p:grpSpPr>
            <a:xfrm rot="10800000">
              <a:off x="6528177" y="11717"/>
              <a:ext cx="444652" cy="444652"/>
              <a:chOff x="0" y="0"/>
              <a:chExt cx="812800" cy="812800"/>
            </a:xfrm>
          </p:grpSpPr>
          <p:sp>
            <p:nvSpPr>
              <p:cNvPr id="300" name="Google Shape;30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02" name="Google Shape;302;p13"/>
          <p:cNvSpPr txBox="1"/>
          <p:nvPr/>
        </p:nvSpPr>
        <p:spPr>
          <a:xfrm>
            <a:off x="2426746" y="6486572"/>
            <a:ext cx="13434508" cy="258532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dirty="0">
                <a:solidFill>
                  <a:schemeClr val="bg1"/>
                </a:solidFill>
              </a:rPr>
              <a:t>Interviews were done either via Google Meet or in presence. The respondents signed a form for consent to the processing of the data provided by them. Each interview was conducted by two members of the group, one of whom asked the questions and the other who took notes of the answers. Sometimes there was even a third member to attend the interview.</a:t>
            </a:r>
          </a:p>
        </p:txBody>
      </p:sp>
      <p:sp>
        <p:nvSpPr>
          <p:cNvPr id="303" name="Google Shape;303;p13"/>
          <p:cNvSpPr txBox="1"/>
          <p:nvPr/>
        </p:nvSpPr>
        <p:spPr>
          <a:xfrm>
            <a:off x="1365337" y="8102600"/>
            <a:ext cx="15557326" cy="700192"/>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dirty="0">
                <a:solidFill>
                  <a:srgbClr val="FFFFFF"/>
                </a:solidFill>
                <a:latin typeface="Ubuntu"/>
                <a:ea typeface="Ubuntu"/>
                <a:cs typeface="Ubuntu"/>
                <a:sym typeface="Ubuntu"/>
              </a:rPr>
              <a:t> </a:t>
            </a:r>
            <a:endParaRPr dirty="0"/>
          </a:p>
        </p:txBody>
      </p:sp>
      <p:pic>
        <p:nvPicPr>
          <p:cNvPr id="304" name="Google Shape;304;p13"/>
          <p:cNvPicPr preferRelativeResize="0"/>
          <p:nvPr/>
        </p:nvPicPr>
        <p:blipFill rotWithShape="1">
          <a:blip r:embed="rId3">
            <a:alphaModFix/>
          </a:blip>
          <a:srcRect l="1950" t="7642" r="1969" b="6483"/>
          <a:stretch/>
        </p:blipFill>
        <p:spPr>
          <a:xfrm>
            <a:off x="5621824" y="782584"/>
            <a:ext cx="7044352" cy="3572013"/>
          </a:xfrm>
          <a:prstGeom prst="roundRect">
            <a:avLst>
              <a:gd name="adj" fmla="val 7795"/>
            </a:avLst>
          </a:prstGeom>
          <a:noFill/>
          <a:ln w="152400" cap="flat" cmpd="sng">
            <a:solidFill>
              <a:srgbClr val="5271FF"/>
            </a:solidFill>
            <a:prstDash val="solid"/>
            <a:round/>
            <a:headEnd type="none" w="sm" len="sm"/>
            <a:tailEnd type="none" w="sm" len="sm"/>
          </a:ln>
        </p:spPr>
      </p:pic>
      <p:sp>
        <p:nvSpPr>
          <p:cNvPr id="2" name="CasellaDiTesto 1">
            <a:extLst>
              <a:ext uri="{FF2B5EF4-FFF2-40B4-BE49-F238E27FC236}">
                <a16:creationId xmlns:a16="http://schemas.microsoft.com/office/drawing/2014/main" id="{11FBFF47-5E60-296A-CF2C-024A2B1EF0BD}"/>
              </a:ext>
            </a:extLst>
          </p:cNvPr>
          <p:cNvSpPr txBox="1"/>
          <p:nvPr/>
        </p:nvSpPr>
        <p:spPr>
          <a:xfrm>
            <a:off x="5179893" y="4766924"/>
            <a:ext cx="7928213" cy="1477328"/>
          </a:xfrm>
          <a:prstGeom prst="rect">
            <a:avLst/>
          </a:prstGeom>
          <a:noFill/>
        </p:spPr>
        <p:txBody>
          <a:bodyPr wrap="square" rtlCol="0">
            <a:spAutoFit/>
          </a:bodyPr>
          <a:lstStyle/>
          <a:p>
            <a:r>
              <a:rPr lang="it-IT" sz="9000" dirty="0">
                <a:solidFill>
                  <a:schemeClr val="bg1"/>
                </a:solidFill>
                <a:latin typeface="Cuprum" panose="020B0604020202020204" charset="0"/>
              </a:rPr>
              <a:t>Interviews </a:t>
            </a:r>
            <a:r>
              <a:rPr lang="it-IT" sz="9000" dirty="0" err="1">
                <a:solidFill>
                  <a:schemeClr val="bg1"/>
                </a:solidFill>
                <a:latin typeface="Cuprum" panose="020B0604020202020204" charset="0"/>
              </a:rPr>
              <a:t>details</a:t>
            </a:r>
            <a:endParaRPr lang="it-IT" sz="9000" dirty="0">
              <a:solidFill>
                <a:schemeClr val="bg1"/>
              </a:solidFill>
              <a:latin typeface="Cuprum" panose="020B0604020202020204" charset="0"/>
            </a:endParaRPr>
          </a:p>
        </p:txBody>
      </p:sp>
    </p:spTree>
    <p:extLst>
      <p:ext uri="{BB962C8B-B14F-4D97-AF65-F5344CB8AC3E}">
        <p14:creationId xmlns:p14="http://schemas.microsoft.com/office/powerpoint/2010/main" val="3628545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29028" y="29028"/>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a:cxnSpLocks/>
            <a:endCxn id="215" idx="2"/>
          </p:cNvCxnSpPr>
          <p:nvPr/>
        </p:nvCxnSpPr>
        <p:spPr>
          <a:xfrm flipH="1">
            <a:off x="558937" y="2739129"/>
            <a:ext cx="15239" cy="7037904"/>
          </a:xfrm>
          <a:prstGeom prst="straightConnector1">
            <a:avLst/>
          </a:prstGeom>
          <a:noFill/>
          <a:ln w="38100" cap="flat" cmpd="sng">
            <a:solidFill>
              <a:srgbClr val="5271FF"/>
            </a:solidFill>
            <a:prstDash val="solid"/>
            <a:round/>
            <a:headEnd type="none" w="sm" len="sm"/>
            <a:tailEnd type="none" w="sm" len="sm"/>
          </a:ln>
        </p:spPr>
      </p:cxnSp>
      <p:grpSp>
        <p:nvGrpSpPr>
          <p:cNvPr id="213" name="Google Shape;213;p12"/>
          <p:cNvGrpSpPr/>
          <p:nvPr/>
        </p:nvGrpSpPr>
        <p:grpSpPr>
          <a:xfrm>
            <a:off x="390010" y="9470854"/>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15956"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53446"/>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005655" y="776954"/>
            <a:ext cx="12276690" cy="1661993"/>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8800" dirty="0">
                <a:solidFill>
                  <a:srgbClr val="FFFFFF"/>
                </a:solidFill>
                <a:latin typeface="Cuprum"/>
                <a:sym typeface="Cuprum"/>
              </a:rPr>
              <a:t>Questions</a:t>
            </a:r>
            <a:r>
              <a:rPr lang="en-US" sz="9000" dirty="0">
                <a:solidFill>
                  <a:srgbClr val="FFFFFF"/>
                </a:solidFill>
                <a:latin typeface="Cuprum"/>
                <a:sym typeface="Cuprum"/>
              </a:rPr>
              <a:t> for the interviews</a:t>
            </a:r>
            <a:endParaRPr dirty="0"/>
          </a:p>
        </p:txBody>
      </p:sp>
      <p:grpSp>
        <p:nvGrpSpPr>
          <p:cNvPr id="224" name="Google Shape;224;p12"/>
          <p:cNvGrpSpPr/>
          <p:nvPr/>
        </p:nvGrpSpPr>
        <p:grpSpPr>
          <a:xfrm>
            <a:off x="1579585" y="2525488"/>
            <a:ext cx="829792" cy="653121"/>
            <a:chOff x="0" y="-137703"/>
            <a:chExt cx="2350123" cy="2487826"/>
          </a:xfrm>
          <a:effectLst>
            <a:glow rad="228600">
              <a:schemeClr val="accent4">
                <a:satMod val="175000"/>
                <a:alpha val="40000"/>
              </a:schemeClr>
            </a:glow>
          </a:effectLst>
        </p:grpSpPr>
        <p:grpSp>
          <p:nvGrpSpPr>
            <p:cNvPr id="225" name="Google Shape;225;p12"/>
            <p:cNvGrpSpPr/>
            <p:nvPr/>
          </p:nvGrpSpPr>
          <p:grpSpPr>
            <a:xfrm>
              <a:off x="0" y="-137703"/>
              <a:ext cx="2350123" cy="2487826"/>
              <a:chOff x="0" y="-47625"/>
              <a:chExt cx="812800" cy="86042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dirty="0">
                    <a:solidFill>
                      <a:schemeClr val="dk1"/>
                    </a:solidFill>
                    <a:latin typeface="Calibri"/>
                    <a:ea typeface="Calibri"/>
                    <a:cs typeface="Calibri"/>
                    <a:sym typeface="Calibri"/>
                  </a:rPr>
                  <a:t>1</a:t>
                </a:r>
                <a:endParaRPr sz="4000" b="0" i="0" u="none" strike="noStrike" cap="none" dirty="0">
                  <a:solidFill>
                    <a:schemeClr val="dk1"/>
                  </a:solidFill>
                  <a:latin typeface="Calibri"/>
                  <a:ea typeface="Calibri"/>
                  <a:cs typeface="Calibri"/>
                  <a:sym typeface="Calibri"/>
                </a:endParaRPr>
              </a:p>
            </p:txBody>
          </p:sp>
        </p:grpSp>
        <p:sp>
          <p:nvSpPr>
            <p:cNvPr id="228" name="Google Shape;228;p12"/>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cxnSp>
        <p:nvCxnSpPr>
          <p:cNvPr id="229" name="Google Shape;229;p12"/>
          <p:cNvCxnSpPr/>
          <p:nvPr/>
        </p:nvCxnSpPr>
        <p:spPr>
          <a:xfrm rot="10800000">
            <a:off x="570366" y="9722076"/>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553151"/>
            <a:ext cx="337852" cy="669036"/>
            <a:chOff x="0" y="0"/>
            <a:chExt cx="812800" cy="1609559"/>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1" y="901533"/>
              <a:ext cx="660401" cy="7080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233" name="Google Shape;233;p12"/>
          <p:cNvGrpSpPr/>
          <p:nvPr/>
        </p:nvGrpSpPr>
        <p:grpSpPr>
          <a:xfrm>
            <a:off x="6876387" y="9553148"/>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 name="Google Shape;224;p12">
            <a:extLst>
              <a:ext uri="{FF2B5EF4-FFF2-40B4-BE49-F238E27FC236}">
                <a16:creationId xmlns:a16="http://schemas.microsoft.com/office/drawing/2014/main" id="{5C8EF9F5-7A26-F29F-716F-A5B2E5EEDDD5}"/>
              </a:ext>
            </a:extLst>
          </p:cNvPr>
          <p:cNvGrpSpPr/>
          <p:nvPr/>
        </p:nvGrpSpPr>
        <p:grpSpPr>
          <a:xfrm>
            <a:off x="1586842" y="3534230"/>
            <a:ext cx="829792" cy="653121"/>
            <a:chOff x="0" y="-137703"/>
            <a:chExt cx="2350123" cy="2487826"/>
          </a:xfrm>
          <a:effectLst>
            <a:glow rad="228600">
              <a:schemeClr val="accent4">
                <a:satMod val="175000"/>
                <a:alpha val="40000"/>
              </a:schemeClr>
            </a:glow>
          </a:effectLst>
        </p:grpSpPr>
        <p:grpSp>
          <p:nvGrpSpPr>
            <p:cNvPr id="5" name="Google Shape;225;p12">
              <a:extLst>
                <a:ext uri="{FF2B5EF4-FFF2-40B4-BE49-F238E27FC236}">
                  <a16:creationId xmlns:a16="http://schemas.microsoft.com/office/drawing/2014/main" id="{45DA7396-747E-CD9E-8870-F6321C640C6F}"/>
                </a:ext>
              </a:extLst>
            </p:cNvPr>
            <p:cNvGrpSpPr/>
            <p:nvPr/>
          </p:nvGrpSpPr>
          <p:grpSpPr>
            <a:xfrm>
              <a:off x="0" y="-137703"/>
              <a:ext cx="2350123" cy="2487826"/>
              <a:chOff x="0" y="-47625"/>
              <a:chExt cx="812800" cy="860425"/>
            </a:xfrm>
          </p:grpSpPr>
          <p:sp>
            <p:nvSpPr>
              <p:cNvPr id="7" name="Google Shape;226;p12">
                <a:extLst>
                  <a:ext uri="{FF2B5EF4-FFF2-40B4-BE49-F238E27FC236}">
                    <a16:creationId xmlns:a16="http://schemas.microsoft.com/office/drawing/2014/main" id="{ADC4A225-9959-B480-5545-21C1F230FBAC}"/>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7;p12">
                <a:extLst>
                  <a:ext uri="{FF2B5EF4-FFF2-40B4-BE49-F238E27FC236}">
                    <a16:creationId xmlns:a16="http://schemas.microsoft.com/office/drawing/2014/main" id="{9FCE7F6D-06A7-BBC9-8212-6439799C9E4F}"/>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b="0" i="0" u="none" strike="noStrike" cap="none" dirty="0">
                    <a:solidFill>
                      <a:schemeClr val="dk1"/>
                    </a:solidFill>
                    <a:latin typeface="Calibri"/>
                    <a:ea typeface="Calibri"/>
                    <a:cs typeface="Calibri"/>
                    <a:sym typeface="Calibri"/>
                  </a:rPr>
                  <a:t>2</a:t>
                </a:r>
                <a:endParaRPr sz="4000" b="0" i="0" u="none" strike="noStrike" cap="none" dirty="0">
                  <a:solidFill>
                    <a:schemeClr val="dk1"/>
                  </a:solidFill>
                  <a:latin typeface="Calibri"/>
                  <a:ea typeface="Calibri"/>
                  <a:cs typeface="Calibri"/>
                  <a:sym typeface="Calibri"/>
                </a:endParaRPr>
              </a:p>
            </p:txBody>
          </p:sp>
        </p:grpSp>
        <p:sp>
          <p:nvSpPr>
            <p:cNvPr id="6" name="Google Shape;228;p12">
              <a:extLst>
                <a:ext uri="{FF2B5EF4-FFF2-40B4-BE49-F238E27FC236}">
                  <a16:creationId xmlns:a16="http://schemas.microsoft.com/office/drawing/2014/main" id="{66DBAB1B-2E00-5BD1-5228-68324B811A13}"/>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grpSp>
        <p:nvGrpSpPr>
          <p:cNvPr id="9" name="Google Shape;224;p12">
            <a:extLst>
              <a:ext uri="{FF2B5EF4-FFF2-40B4-BE49-F238E27FC236}">
                <a16:creationId xmlns:a16="http://schemas.microsoft.com/office/drawing/2014/main" id="{3BA2FB8B-F2F8-B52D-C711-DF1BA9EF0CC4}"/>
              </a:ext>
            </a:extLst>
          </p:cNvPr>
          <p:cNvGrpSpPr/>
          <p:nvPr/>
        </p:nvGrpSpPr>
        <p:grpSpPr>
          <a:xfrm>
            <a:off x="1586843" y="4550232"/>
            <a:ext cx="829792" cy="653121"/>
            <a:chOff x="0" y="-137703"/>
            <a:chExt cx="2350123" cy="2487826"/>
          </a:xfrm>
          <a:effectLst>
            <a:glow rad="228600">
              <a:schemeClr val="accent4">
                <a:satMod val="175000"/>
                <a:alpha val="40000"/>
              </a:schemeClr>
            </a:glow>
          </a:effectLst>
        </p:grpSpPr>
        <p:grpSp>
          <p:nvGrpSpPr>
            <p:cNvPr id="10" name="Google Shape;225;p12">
              <a:extLst>
                <a:ext uri="{FF2B5EF4-FFF2-40B4-BE49-F238E27FC236}">
                  <a16:creationId xmlns:a16="http://schemas.microsoft.com/office/drawing/2014/main" id="{BCCDD7B5-287B-D385-155A-3703F4049854}"/>
                </a:ext>
              </a:extLst>
            </p:cNvPr>
            <p:cNvGrpSpPr/>
            <p:nvPr/>
          </p:nvGrpSpPr>
          <p:grpSpPr>
            <a:xfrm>
              <a:off x="0" y="-137703"/>
              <a:ext cx="2350123" cy="2487826"/>
              <a:chOff x="0" y="-47625"/>
              <a:chExt cx="812800" cy="860425"/>
            </a:xfrm>
          </p:grpSpPr>
          <p:sp>
            <p:nvSpPr>
              <p:cNvPr id="12" name="Google Shape;226;p12">
                <a:extLst>
                  <a:ext uri="{FF2B5EF4-FFF2-40B4-BE49-F238E27FC236}">
                    <a16:creationId xmlns:a16="http://schemas.microsoft.com/office/drawing/2014/main" id="{8DA3661A-8C16-CDA6-C906-647645435A2D}"/>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p12">
                <a:extLst>
                  <a:ext uri="{FF2B5EF4-FFF2-40B4-BE49-F238E27FC236}">
                    <a16:creationId xmlns:a16="http://schemas.microsoft.com/office/drawing/2014/main" id="{2A783B72-39B9-A9DA-C8BE-696B97B0E5D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dirty="0">
                    <a:solidFill>
                      <a:schemeClr val="dk1"/>
                    </a:solidFill>
                    <a:latin typeface="Calibri"/>
                    <a:ea typeface="Calibri"/>
                    <a:cs typeface="Calibri"/>
                    <a:sym typeface="Calibri"/>
                  </a:rPr>
                  <a:t>3</a:t>
                </a:r>
                <a:endParaRPr sz="4000" b="0" i="0" u="none" strike="noStrike" cap="none" dirty="0">
                  <a:solidFill>
                    <a:schemeClr val="dk1"/>
                  </a:solidFill>
                  <a:latin typeface="Calibri"/>
                  <a:ea typeface="Calibri"/>
                  <a:cs typeface="Calibri"/>
                  <a:sym typeface="Calibri"/>
                </a:endParaRPr>
              </a:p>
            </p:txBody>
          </p:sp>
        </p:grpSp>
        <p:sp>
          <p:nvSpPr>
            <p:cNvPr id="11" name="Google Shape;228;p12">
              <a:extLst>
                <a:ext uri="{FF2B5EF4-FFF2-40B4-BE49-F238E27FC236}">
                  <a16:creationId xmlns:a16="http://schemas.microsoft.com/office/drawing/2014/main" id="{7DB16966-0E0E-83AE-6743-61A81E0F4AC5}"/>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grpSp>
        <p:nvGrpSpPr>
          <p:cNvPr id="14" name="Google Shape;224;p12">
            <a:extLst>
              <a:ext uri="{FF2B5EF4-FFF2-40B4-BE49-F238E27FC236}">
                <a16:creationId xmlns:a16="http://schemas.microsoft.com/office/drawing/2014/main" id="{26913B92-CA3C-2FA4-8321-01FB2B33FAC5}"/>
              </a:ext>
            </a:extLst>
          </p:cNvPr>
          <p:cNvGrpSpPr/>
          <p:nvPr/>
        </p:nvGrpSpPr>
        <p:grpSpPr>
          <a:xfrm>
            <a:off x="1586841" y="5537204"/>
            <a:ext cx="829792" cy="653121"/>
            <a:chOff x="0" y="-137703"/>
            <a:chExt cx="2350123" cy="2487826"/>
          </a:xfrm>
          <a:effectLst>
            <a:glow rad="228600">
              <a:schemeClr val="accent4">
                <a:satMod val="175000"/>
                <a:alpha val="40000"/>
              </a:schemeClr>
            </a:glow>
          </a:effectLst>
        </p:grpSpPr>
        <p:grpSp>
          <p:nvGrpSpPr>
            <p:cNvPr id="15" name="Google Shape;225;p12">
              <a:extLst>
                <a:ext uri="{FF2B5EF4-FFF2-40B4-BE49-F238E27FC236}">
                  <a16:creationId xmlns:a16="http://schemas.microsoft.com/office/drawing/2014/main" id="{5D1FDF72-1CAE-B8FE-6A83-A6737C5A562B}"/>
                </a:ext>
              </a:extLst>
            </p:cNvPr>
            <p:cNvGrpSpPr/>
            <p:nvPr/>
          </p:nvGrpSpPr>
          <p:grpSpPr>
            <a:xfrm>
              <a:off x="0" y="-137703"/>
              <a:ext cx="2350123" cy="2487826"/>
              <a:chOff x="0" y="-47625"/>
              <a:chExt cx="812800" cy="860425"/>
            </a:xfrm>
          </p:grpSpPr>
          <p:sp>
            <p:nvSpPr>
              <p:cNvPr id="17" name="Google Shape;226;p12">
                <a:extLst>
                  <a:ext uri="{FF2B5EF4-FFF2-40B4-BE49-F238E27FC236}">
                    <a16:creationId xmlns:a16="http://schemas.microsoft.com/office/drawing/2014/main" id="{96316B63-CAF3-11E9-9B86-61FE3FBB2EB6}"/>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12">
                <a:extLst>
                  <a:ext uri="{FF2B5EF4-FFF2-40B4-BE49-F238E27FC236}">
                    <a16:creationId xmlns:a16="http://schemas.microsoft.com/office/drawing/2014/main" id="{4EB9086A-9A05-7345-8A55-9AA16904E167}"/>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b="0" i="0" u="none" strike="noStrike" cap="none" dirty="0">
                    <a:solidFill>
                      <a:schemeClr val="dk1"/>
                    </a:solidFill>
                    <a:latin typeface="Calibri"/>
                    <a:ea typeface="Calibri"/>
                    <a:cs typeface="Calibri"/>
                    <a:sym typeface="Calibri"/>
                  </a:rPr>
                  <a:t>4</a:t>
                </a:r>
                <a:endParaRPr sz="4000" b="0" i="0" u="none" strike="noStrike" cap="none" dirty="0">
                  <a:solidFill>
                    <a:schemeClr val="dk1"/>
                  </a:solidFill>
                  <a:latin typeface="Calibri"/>
                  <a:ea typeface="Calibri"/>
                  <a:cs typeface="Calibri"/>
                  <a:sym typeface="Calibri"/>
                </a:endParaRPr>
              </a:p>
            </p:txBody>
          </p:sp>
        </p:grpSp>
        <p:sp>
          <p:nvSpPr>
            <p:cNvPr id="16" name="Google Shape;228;p12">
              <a:extLst>
                <a:ext uri="{FF2B5EF4-FFF2-40B4-BE49-F238E27FC236}">
                  <a16:creationId xmlns:a16="http://schemas.microsoft.com/office/drawing/2014/main" id="{2654E47F-99F1-5E5F-72B4-31D424109A56}"/>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grpSp>
        <p:nvGrpSpPr>
          <p:cNvPr id="19" name="Google Shape;224;p12">
            <a:extLst>
              <a:ext uri="{FF2B5EF4-FFF2-40B4-BE49-F238E27FC236}">
                <a16:creationId xmlns:a16="http://schemas.microsoft.com/office/drawing/2014/main" id="{E804F199-C0EB-E3B1-8858-13198C83991A}"/>
              </a:ext>
            </a:extLst>
          </p:cNvPr>
          <p:cNvGrpSpPr/>
          <p:nvPr/>
        </p:nvGrpSpPr>
        <p:grpSpPr>
          <a:xfrm>
            <a:off x="1586839" y="6524173"/>
            <a:ext cx="829792" cy="653121"/>
            <a:chOff x="0" y="-137703"/>
            <a:chExt cx="2350123" cy="2487826"/>
          </a:xfrm>
          <a:effectLst>
            <a:glow rad="228600">
              <a:schemeClr val="accent4">
                <a:satMod val="175000"/>
                <a:alpha val="40000"/>
              </a:schemeClr>
            </a:glow>
          </a:effectLst>
        </p:grpSpPr>
        <p:grpSp>
          <p:nvGrpSpPr>
            <p:cNvPr id="20" name="Google Shape;225;p12">
              <a:extLst>
                <a:ext uri="{FF2B5EF4-FFF2-40B4-BE49-F238E27FC236}">
                  <a16:creationId xmlns:a16="http://schemas.microsoft.com/office/drawing/2014/main" id="{BEE6A82B-40ED-3C1C-C739-45E49FB20B2E}"/>
                </a:ext>
              </a:extLst>
            </p:cNvPr>
            <p:cNvGrpSpPr/>
            <p:nvPr/>
          </p:nvGrpSpPr>
          <p:grpSpPr>
            <a:xfrm>
              <a:off x="0" y="-137703"/>
              <a:ext cx="2350123" cy="2487826"/>
              <a:chOff x="0" y="-47625"/>
              <a:chExt cx="812800" cy="860425"/>
            </a:xfrm>
          </p:grpSpPr>
          <p:sp>
            <p:nvSpPr>
              <p:cNvPr id="22" name="Google Shape;226;p12">
                <a:extLst>
                  <a:ext uri="{FF2B5EF4-FFF2-40B4-BE49-F238E27FC236}">
                    <a16:creationId xmlns:a16="http://schemas.microsoft.com/office/drawing/2014/main" id="{C0AFF8E5-CDB7-2A7F-9F33-EAA19CD4A041}"/>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12">
                <a:extLst>
                  <a:ext uri="{FF2B5EF4-FFF2-40B4-BE49-F238E27FC236}">
                    <a16:creationId xmlns:a16="http://schemas.microsoft.com/office/drawing/2014/main" id="{27DD67CF-59D9-A5FB-FCC5-BA9D00B6DF6F}"/>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b="0" i="0" u="none" strike="noStrike" cap="none" dirty="0">
                    <a:solidFill>
                      <a:schemeClr val="dk1"/>
                    </a:solidFill>
                    <a:latin typeface="Calibri"/>
                    <a:ea typeface="Calibri"/>
                    <a:cs typeface="Calibri"/>
                    <a:sym typeface="Calibri"/>
                  </a:rPr>
                  <a:t>5</a:t>
                </a:r>
                <a:endParaRPr sz="4000" b="0" i="0" u="none" strike="noStrike" cap="none" dirty="0">
                  <a:solidFill>
                    <a:schemeClr val="dk1"/>
                  </a:solidFill>
                  <a:latin typeface="Calibri"/>
                  <a:ea typeface="Calibri"/>
                  <a:cs typeface="Calibri"/>
                  <a:sym typeface="Calibri"/>
                </a:endParaRPr>
              </a:p>
            </p:txBody>
          </p:sp>
        </p:grpSp>
        <p:sp>
          <p:nvSpPr>
            <p:cNvPr id="21" name="Google Shape;228;p12">
              <a:extLst>
                <a:ext uri="{FF2B5EF4-FFF2-40B4-BE49-F238E27FC236}">
                  <a16:creationId xmlns:a16="http://schemas.microsoft.com/office/drawing/2014/main" id="{91EBA071-AD6F-CB8D-6CD7-05EF8621B490}"/>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grpSp>
        <p:nvGrpSpPr>
          <p:cNvPr id="24" name="Google Shape;224;p12">
            <a:extLst>
              <a:ext uri="{FF2B5EF4-FFF2-40B4-BE49-F238E27FC236}">
                <a16:creationId xmlns:a16="http://schemas.microsoft.com/office/drawing/2014/main" id="{C6A62F58-A947-A7F4-A945-4FC5C99117F7}"/>
              </a:ext>
            </a:extLst>
          </p:cNvPr>
          <p:cNvGrpSpPr/>
          <p:nvPr/>
        </p:nvGrpSpPr>
        <p:grpSpPr>
          <a:xfrm>
            <a:off x="1586841" y="7511145"/>
            <a:ext cx="829792" cy="653121"/>
            <a:chOff x="0" y="-137703"/>
            <a:chExt cx="2350123" cy="2487826"/>
          </a:xfrm>
          <a:effectLst>
            <a:glow rad="228600">
              <a:schemeClr val="accent4">
                <a:satMod val="175000"/>
                <a:alpha val="40000"/>
              </a:schemeClr>
            </a:glow>
          </a:effectLst>
        </p:grpSpPr>
        <p:grpSp>
          <p:nvGrpSpPr>
            <p:cNvPr id="25" name="Google Shape;225;p12">
              <a:extLst>
                <a:ext uri="{FF2B5EF4-FFF2-40B4-BE49-F238E27FC236}">
                  <a16:creationId xmlns:a16="http://schemas.microsoft.com/office/drawing/2014/main" id="{48ECDB83-6CAC-8202-81D3-3E0AC466D324}"/>
                </a:ext>
              </a:extLst>
            </p:cNvPr>
            <p:cNvGrpSpPr/>
            <p:nvPr/>
          </p:nvGrpSpPr>
          <p:grpSpPr>
            <a:xfrm>
              <a:off x="0" y="-137703"/>
              <a:ext cx="2350123" cy="2487826"/>
              <a:chOff x="0" y="-47625"/>
              <a:chExt cx="812800" cy="860425"/>
            </a:xfrm>
          </p:grpSpPr>
          <p:sp>
            <p:nvSpPr>
              <p:cNvPr id="27" name="Google Shape;226;p12">
                <a:extLst>
                  <a:ext uri="{FF2B5EF4-FFF2-40B4-BE49-F238E27FC236}">
                    <a16:creationId xmlns:a16="http://schemas.microsoft.com/office/drawing/2014/main" id="{C7B1606B-BD8E-100D-213A-B8176BD898E6}"/>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7;p12">
                <a:extLst>
                  <a:ext uri="{FF2B5EF4-FFF2-40B4-BE49-F238E27FC236}">
                    <a16:creationId xmlns:a16="http://schemas.microsoft.com/office/drawing/2014/main" id="{D685C06F-8117-C149-B508-F39E00BAEC05}"/>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b="0" i="0" u="none" strike="noStrike" cap="none" dirty="0">
                    <a:solidFill>
                      <a:schemeClr val="dk1"/>
                    </a:solidFill>
                    <a:latin typeface="Calibri"/>
                    <a:ea typeface="Calibri"/>
                    <a:cs typeface="Calibri"/>
                    <a:sym typeface="Calibri"/>
                  </a:rPr>
                  <a:t>6</a:t>
                </a:r>
                <a:endParaRPr sz="4000" b="0" i="0" u="none" strike="noStrike" cap="none" dirty="0">
                  <a:solidFill>
                    <a:schemeClr val="dk1"/>
                  </a:solidFill>
                  <a:latin typeface="Calibri"/>
                  <a:ea typeface="Calibri"/>
                  <a:cs typeface="Calibri"/>
                  <a:sym typeface="Calibri"/>
                </a:endParaRPr>
              </a:p>
            </p:txBody>
          </p:sp>
        </p:grpSp>
        <p:sp>
          <p:nvSpPr>
            <p:cNvPr id="26" name="Google Shape;228;p12">
              <a:extLst>
                <a:ext uri="{FF2B5EF4-FFF2-40B4-BE49-F238E27FC236}">
                  <a16:creationId xmlns:a16="http://schemas.microsoft.com/office/drawing/2014/main" id="{7A2531D8-41DD-CDF6-BAB3-802C6EE51BE7}"/>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sp>
        <p:nvSpPr>
          <p:cNvPr id="29" name="CasellaDiTesto 28">
            <a:extLst>
              <a:ext uri="{FF2B5EF4-FFF2-40B4-BE49-F238E27FC236}">
                <a16:creationId xmlns:a16="http://schemas.microsoft.com/office/drawing/2014/main" id="{B9D7E48A-1847-0A8A-B3C0-F4A877D20FFC}"/>
              </a:ext>
            </a:extLst>
          </p:cNvPr>
          <p:cNvSpPr txBox="1"/>
          <p:nvPr/>
        </p:nvSpPr>
        <p:spPr>
          <a:xfrm>
            <a:off x="2794316" y="2653029"/>
            <a:ext cx="9148117" cy="461665"/>
          </a:xfrm>
          <a:prstGeom prst="rect">
            <a:avLst/>
          </a:prstGeom>
          <a:noFill/>
        </p:spPr>
        <p:txBody>
          <a:bodyPr wrap="square" rtlCol="0">
            <a:spAutoFit/>
          </a:bodyPr>
          <a:lstStyle/>
          <a:p>
            <a:r>
              <a:rPr lang="en-US" sz="2400" dirty="0">
                <a:solidFill>
                  <a:schemeClr val="bg1"/>
                </a:solidFill>
              </a:rPr>
              <a:t>General info (name, age, gender, residence, main cities visited)</a:t>
            </a:r>
            <a:endParaRPr lang="it-IT" sz="2400" dirty="0">
              <a:solidFill>
                <a:schemeClr val="bg1"/>
              </a:solidFill>
            </a:endParaRPr>
          </a:p>
        </p:txBody>
      </p:sp>
      <p:sp>
        <p:nvSpPr>
          <p:cNvPr id="31" name="CasellaDiTesto 30">
            <a:extLst>
              <a:ext uri="{FF2B5EF4-FFF2-40B4-BE49-F238E27FC236}">
                <a16:creationId xmlns:a16="http://schemas.microsoft.com/office/drawing/2014/main" id="{F274600E-7F36-5D9F-6CEC-7B1A21FB59AF}"/>
              </a:ext>
            </a:extLst>
          </p:cNvPr>
          <p:cNvSpPr txBox="1"/>
          <p:nvPr/>
        </p:nvSpPr>
        <p:spPr>
          <a:xfrm>
            <a:off x="2787060" y="3640424"/>
            <a:ext cx="8909869" cy="461665"/>
          </a:xfrm>
          <a:prstGeom prst="rect">
            <a:avLst/>
          </a:prstGeom>
          <a:noFill/>
        </p:spPr>
        <p:txBody>
          <a:bodyPr wrap="square" rtlCol="0">
            <a:spAutoFit/>
          </a:bodyPr>
          <a:lstStyle/>
          <a:p>
            <a:r>
              <a:rPr lang="en-US" sz="2400" dirty="0">
                <a:solidFill>
                  <a:schemeClr val="bg1"/>
                </a:solidFill>
              </a:rPr>
              <a:t>Tell me 3 positive and 3 negative aspects about trip planning.</a:t>
            </a:r>
            <a:endParaRPr lang="it-IT" sz="2400" dirty="0"/>
          </a:p>
        </p:txBody>
      </p:sp>
      <p:sp>
        <p:nvSpPr>
          <p:cNvPr id="32" name="CasellaDiTesto 31">
            <a:extLst>
              <a:ext uri="{FF2B5EF4-FFF2-40B4-BE49-F238E27FC236}">
                <a16:creationId xmlns:a16="http://schemas.microsoft.com/office/drawing/2014/main" id="{542F6F54-A182-7095-ACB5-F5B8166FE924}"/>
              </a:ext>
            </a:extLst>
          </p:cNvPr>
          <p:cNvSpPr txBox="1"/>
          <p:nvPr/>
        </p:nvSpPr>
        <p:spPr>
          <a:xfrm>
            <a:off x="2775199" y="4679704"/>
            <a:ext cx="8907212" cy="461665"/>
          </a:xfrm>
          <a:prstGeom prst="rect">
            <a:avLst/>
          </a:prstGeom>
          <a:noFill/>
        </p:spPr>
        <p:txBody>
          <a:bodyPr wrap="square" rtlCol="0">
            <a:spAutoFit/>
          </a:bodyPr>
          <a:lstStyle/>
          <a:p>
            <a:r>
              <a:rPr lang="it-IT" sz="2400" dirty="0" err="1">
                <a:solidFill>
                  <a:schemeClr val="bg1"/>
                </a:solidFill>
              </a:rPr>
              <a:t>Describe</a:t>
            </a:r>
            <a:r>
              <a:rPr lang="it-IT" sz="2400" dirty="0">
                <a:solidFill>
                  <a:schemeClr val="bg1"/>
                </a:solidFill>
              </a:rPr>
              <a:t> the best and the </a:t>
            </a:r>
            <a:r>
              <a:rPr lang="it-IT" sz="2400" dirty="0" err="1">
                <a:solidFill>
                  <a:schemeClr val="bg1"/>
                </a:solidFill>
              </a:rPr>
              <a:t>worst</a:t>
            </a:r>
            <a:r>
              <a:rPr lang="it-IT" sz="2400" dirty="0">
                <a:solidFill>
                  <a:schemeClr val="bg1"/>
                </a:solidFill>
              </a:rPr>
              <a:t> </a:t>
            </a:r>
            <a:r>
              <a:rPr lang="it-IT" sz="2400" dirty="0" err="1">
                <a:solidFill>
                  <a:schemeClr val="bg1"/>
                </a:solidFill>
              </a:rPr>
              <a:t>experience</a:t>
            </a:r>
            <a:r>
              <a:rPr lang="it-IT" sz="2400" dirty="0">
                <a:solidFill>
                  <a:schemeClr val="bg1"/>
                </a:solidFill>
              </a:rPr>
              <a:t> </a:t>
            </a:r>
            <a:r>
              <a:rPr lang="it-IT" sz="2400" dirty="0" err="1">
                <a:solidFill>
                  <a:schemeClr val="bg1"/>
                </a:solidFill>
              </a:rPr>
              <a:t>during</a:t>
            </a:r>
            <a:r>
              <a:rPr lang="it-IT" sz="2400" dirty="0">
                <a:solidFill>
                  <a:schemeClr val="bg1"/>
                </a:solidFill>
              </a:rPr>
              <a:t> a city </a:t>
            </a:r>
            <a:r>
              <a:rPr lang="it-IT" sz="2400" dirty="0" err="1">
                <a:solidFill>
                  <a:schemeClr val="bg1"/>
                </a:solidFill>
              </a:rPr>
              <a:t>visit</a:t>
            </a:r>
            <a:r>
              <a:rPr lang="it-IT" sz="2400" dirty="0">
                <a:solidFill>
                  <a:schemeClr val="bg1"/>
                </a:solidFill>
              </a:rPr>
              <a:t>.</a:t>
            </a:r>
          </a:p>
        </p:txBody>
      </p:sp>
      <p:sp>
        <p:nvSpPr>
          <p:cNvPr id="33" name="CasellaDiTesto 32">
            <a:extLst>
              <a:ext uri="{FF2B5EF4-FFF2-40B4-BE49-F238E27FC236}">
                <a16:creationId xmlns:a16="http://schemas.microsoft.com/office/drawing/2014/main" id="{A63B6A43-2EFF-9A66-89D6-0908DB1D8878}"/>
              </a:ext>
            </a:extLst>
          </p:cNvPr>
          <p:cNvSpPr txBox="1"/>
          <p:nvPr/>
        </p:nvSpPr>
        <p:spPr>
          <a:xfrm>
            <a:off x="2785936" y="5663157"/>
            <a:ext cx="8907212" cy="461665"/>
          </a:xfrm>
          <a:prstGeom prst="rect">
            <a:avLst/>
          </a:prstGeom>
          <a:noFill/>
        </p:spPr>
        <p:txBody>
          <a:bodyPr wrap="square" rtlCol="0">
            <a:spAutoFit/>
          </a:bodyPr>
          <a:lstStyle/>
          <a:p>
            <a:r>
              <a:rPr lang="en-US" sz="2400" dirty="0">
                <a:solidFill>
                  <a:schemeClr val="bg1"/>
                </a:solidFill>
              </a:rPr>
              <a:t>How do you plan your city trip?</a:t>
            </a:r>
            <a:endParaRPr lang="it-IT" sz="2400" dirty="0"/>
          </a:p>
        </p:txBody>
      </p:sp>
      <p:sp>
        <p:nvSpPr>
          <p:cNvPr id="34" name="CasellaDiTesto 33">
            <a:extLst>
              <a:ext uri="{FF2B5EF4-FFF2-40B4-BE49-F238E27FC236}">
                <a16:creationId xmlns:a16="http://schemas.microsoft.com/office/drawing/2014/main" id="{AB538069-5B9C-3D32-BA4C-4A34C7D464E4}"/>
              </a:ext>
            </a:extLst>
          </p:cNvPr>
          <p:cNvSpPr txBox="1"/>
          <p:nvPr/>
        </p:nvSpPr>
        <p:spPr>
          <a:xfrm>
            <a:off x="2771424" y="6629868"/>
            <a:ext cx="7079458" cy="461665"/>
          </a:xfrm>
          <a:prstGeom prst="rect">
            <a:avLst/>
          </a:prstGeom>
          <a:noFill/>
        </p:spPr>
        <p:txBody>
          <a:bodyPr wrap="square" rtlCol="0">
            <a:spAutoFit/>
          </a:bodyPr>
          <a:lstStyle/>
          <a:p>
            <a:r>
              <a:rPr lang="en-US" sz="2400" dirty="0">
                <a:solidFill>
                  <a:schemeClr val="bg1"/>
                </a:solidFill>
              </a:rPr>
              <a:t>How do you move during a city trip and why?</a:t>
            </a:r>
            <a:endParaRPr lang="it-IT" sz="2400" dirty="0"/>
          </a:p>
        </p:txBody>
      </p:sp>
      <p:sp>
        <p:nvSpPr>
          <p:cNvPr id="35" name="CasellaDiTesto 34">
            <a:extLst>
              <a:ext uri="{FF2B5EF4-FFF2-40B4-BE49-F238E27FC236}">
                <a16:creationId xmlns:a16="http://schemas.microsoft.com/office/drawing/2014/main" id="{3DE9F4BD-A87B-8966-297F-7E973ECC29F7}"/>
              </a:ext>
            </a:extLst>
          </p:cNvPr>
          <p:cNvSpPr txBox="1"/>
          <p:nvPr/>
        </p:nvSpPr>
        <p:spPr>
          <a:xfrm>
            <a:off x="2750764" y="7615817"/>
            <a:ext cx="9687971" cy="461665"/>
          </a:xfrm>
          <a:prstGeom prst="rect">
            <a:avLst/>
          </a:prstGeom>
          <a:noFill/>
        </p:spPr>
        <p:txBody>
          <a:bodyPr wrap="square" rtlCol="0">
            <a:spAutoFit/>
          </a:bodyPr>
          <a:lstStyle/>
          <a:p>
            <a:r>
              <a:rPr lang="en-US" sz="2400" dirty="0">
                <a:solidFill>
                  <a:schemeClr val="bg1"/>
                </a:solidFill>
              </a:rPr>
              <a:t>How do you discover all the attractions to see during the city trip?</a:t>
            </a:r>
            <a:endParaRPr lang="it-IT" sz="2400" dirty="0"/>
          </a:p>
        </p:txBody>
      </p:sp>
      <p:grpSp>
        <p:nvGrpSpPr>
          <p:cNvPr id="46" name="Google Shape;224;p12">
            <a:extLst>
              <a:ext uri="{FF2B5EF4-FFF2-40B4-BE49-F238E27FC236}">
                <a16:creationId xmlns:a16="http://schemas.microsoft.com/office/drawing/2014/main" id="{43C7F4BD-C3D6-AE1A-CC16-E47A481D5F68}"/>
              </a:ext>
            </a:extLst>
          </p:cNvPr>
          <p:cNvGrpSpPr/>
          <p:nvPr/>
        </p:nvGrpSpPr>
        <p:grpSpPr>
          <a:xfrm>
            <a:off x="1579585" y="8520040"/>
            <a:ext cx="829792" cy="653121"/>
            <a:chOff x="0" y="-137703"/>
            <a:chExt cx="2350123" cy="2487826"/>
          </a:xfrm>
          <a:effectLst>
            <a:glow rad="228600">
              <a:schemeClr val="accent4">
                <a:satMod val="175000"/>
                <a:alpha val="40000"/>
              </a:schemeClr>
            </a:glow>
          </a:effectLst>
        </p:grpSpPr>
        <p:grpSp>
          <p:nvGrpSpPr>
            <p:cNvPr id="47" name="Google Shape;225;p12">
              <a:extLst>
                <a:ext uri="{FF2B5EF4-FFF2-40B4-BE49-F238E27FC236}">
                  <a16:creationId xmlns:a16="http://schemas.microsoft.com/office/drawing/2014/main" id="{48B1FD12-0431-D8EB-CD7D-347C5FA9BEC9}"/>
                </a:ext>
              </a:extLst>
            </p:cNvPr>
            <p:cNvGrpSpPr/>
            <p:nvPr/>
          </p:nvGrpSpPr>
          <p:grpSpPr>
            <a:xfrm>
              <a:off x="0" y="-137703"/>
              <a:ext cx="2350123" cy="2487826"/>
              <a:chOff x="0" y="-47625"/>
              <a:chExt cx="812800" cy="860425"/>
            </a:xfrm>
          </p:grpSpPr>
          <p:sp>
            <p:nvSpPr>
              <p:cNvPr id="49" name="Google Shape;226;p12">
                <a:extLst>
                  <a:ext uri="{FF2B5EF4-FFF2-40B4-BE49-F238E27FC236}">
                    <a16:creationId xmlns:a16="http://schemas.microsoft.com/office/drawing/2014/main" id="{26438CFC-3B5F-59F2-DA09-8F73FA194F50}"/>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7;p12">
                <a:extLst>
                  <a:ext uri="{FF2B5EF4-FFF2-40B4-BE49-F238E27FC236}">
                    <a16:creationId xmlns:a16="http://schemas.microsoft.com/office/drawing/2014/main" id="{1BA6746E-C16D-94A3-F81F-9B9CFDB90E4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b="0" i="0" u="none" strike="noStrike" cap="none" dirty="0">
                    <a:solidFill>
                      <a:schemeClr val="dk1"/>
                    </a:solidFill>
                    <a:latin typeface="Calibri"/>
                    <a:ea typeface="Calibri"/>
                    <a:cs typeface="Calibri"/>
                    <a:sym typeface="Calibri"/>
                  </a:rPr>
                  <a:t>7</a:t>
                </a:r>
                <a:endParaRPr sz="4000" b="0" i="0" u="none" strike="noStrike" cap="none" dirty="0">
                  <a:solidFill>
                    <a:schemeClr val="dk1"/>
                  </a:solidFill>
                  <a:latin typeface="Calibri"/>
                  <a:ea typeface="Calibri"/>
                  <a:cs typeface="Calibri"/>
                  <a:sym typeface="Calibri"/>
                </a:endParaRPr>
              </a:p>
            </p:txBody>
          </p:sp>
        </p:grpSp>
        <p:sp>
          <p:nvSpPr>
            <p:cNvPr id="48" name="Google Shape;228;p12">
              <a:extLst>
                <a:ext uri="{FF2B5EF4-FFF2-40B4-BE49-F238E27FC236}">
                  <a16:creationId xmlns:a16="http://schemas.microsoft.com/office/drawing/2014/main" id="{E8239E33-F7BD-C48F-8845-81B242A27EE0}"/>
                </a:ext>
              </a:extLst>
            </p:cNvPr>
            <p:cNvSpPr txBox="1"/>
            <p:nvPr/>
          </p:nvSpPr>
          <p:spPr>
            <a:xfrm>
              <a:off x="966896" y="105766"/>
              <a:ext cx="416329" cy="402161"/>
            </a:xfrm>
            <a:prstGeom prst="rect">
              <a:avLst/>
            </a:prstGeom>
            <a:noFill/>
            <a:ln>
              <a:noFill/>
            </a:ln>
            <a:scene3d>
              <a:camera prst="orthographicFront"/>
              <a:lightRig rig="threePt" dir="t"/>
            </a:scene3d>
            <a:sp3d>
              <a:bevelT prst="relaxedInset"/>
            </a:sp3d>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sp>
        <p:nvSpPr>
          <p:cNvPr id="51" name="CasellaDiTesto 50">
            <a:extLst>
              <a:ext uri="{FF2B5EF4-FFF2-40B4-BE49-F238E27FC236}">
                <a16:creationId xmlns:a16="http://schemas.microsoft.com/office/drawing/2014/main" id="{378E8E36-853B-BDCF-40AD-54A9B6ECB843}"/>
              </a:ext>
            </a:extLst>
          </p:cNvPr>
          <p:cNvSpPr txBox="1"/>
          <p:nvPr/>
        </p:nvSpPr>
        <p:spPr>
          <a:xfrm>
            <a:off x="2798404" y="8620403"/>
            <a:ext cx="9148117" cy="461665"/>
          </a:xfrm>
          <a:prstGeom prst="rect">
            <a:avLst/>
          </a:prstGeom>
          <a:noFill/>
        </p:spPr>
        <p:txBody>
          <a:bodyPr wrap="square" rtlCol="0">
            <a:spAutoFit/>
          </a:bodyPr>
          <a:lstStyle/>
          <a:p>
            <a:r>
              <a:rPr lang="en-US" sz="2400" dirty="0">
                <a:solidFill>
                  <a:schemeClr val="bg1"/>
                </a:solidFill>
              </a:rPr>
              <a:t>How do you get tickets for the attractions?</a:t>
            </a:r>
            <a:endParaRPr lang="it-IT" sz="2400" dirty="0">
              <a:solidFill>
                <a:schemeClr val="bg1"/>
              </a:solidFill>
            </a:endParaRPr>
          </a:p>
        </p:txBody>
      </p:sp>
    </p:spTree>
    <p:extLst>
      <p:ext uri="{BB962C8B-B14F-4D97-AF65-F5344CB8AC3E}">
        <p14:creationId xmlns:p14="http://schemas.microsoft.com/office/powerpoint/2010/main" val="3251416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cxnSp>
        <p:nvCxnSpPr>
          <p:cNvPr id="212" name="Google Shape;212;p12"/>
          <p:cNvCxnSpPr>
            <a:cxnSpLocks/>
          </p:cNvCxnSpPr>
          <p:nvPr/>
        </p:nvCxnSpPr>
        <p:spPr>
          <a:xfrm flipH="1">
            <a:off x="570366" y="2739129"/>
            <a:ext cx="3810" cy="6963326"/>
          </a:xfrm>
          <a:prstGeom prst="straightConnector1">
            <a:avLst/>
          </a:prstGeom>
          <a:noFill/>
          <a:ln w="38100" cap="flat" cmpd="sng">
            <a:solidFill>
              <a:srgbClr val="5271FF"/>
            </a:solidFill>
            <a:prstDash val="solid"/>
            <a:round/>
            <a:headEnd type="none" w="sm" len="sm"/>
            <a:tailEnd type="none" w="sm" len="sm"/>
          </a:ln>
        </p:spPr>
      </p:cxnSp>
      <p:grpSp>
        <p:nvGrpSpPr>
          <p:cNvPr id="213" name="Google Shape;213;p12"/>
          <p:cNvGrpSpPr/>
          <p:nvPr/>
        </p:nvGrpSpPr>
        <p:grpSpPr>
          <a:xfrm>
            <a:off x="390010" y="9543427"/>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70507"/>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53446"/>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3088909" y="796383"/>
            <a:ext cx="12368804" cy="1661993"/>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8800" dirty="0">
                <a:solidFill>
                  <a:srgbClr val="FFFFFF"/>
                </a:solidFill>
                <a:latin typeface="Cuprum"/>
                <a:sym typeface="Cuprum"/>
              </a:rPr>
              <a:t>Questions</a:t>
            </a:r>
            <a:r>
              <a:rPr lang="en-US" sz="9000" dirty="0">
                <a:solidFill>
                  <a:srgbClr val="FFFFFF"/>
                </a:solidFill>
                <a:latin typeface="Cuprum"/>
                <a:sym typeface="Cuprum"/>
              </a:rPr>
              <a:t> for the interviews</a:t>
            </a:r>
            <a:endParaRPr dirty="0"/>
          </a:p>
        </p:txBody>
      </p:sp>
      <p:cxnSp>
        <p:nvCxnSpPr>
          <p:cNvPr id="229" name="Google Shape;229;p12"/>
          <p:cNvCxnSpPr/>
          <p:nvPr/>
        </p:nvCxnSpPr>
        <p:spPr>
          <a:xfrm rot="10800000">
            <a:off x="570366" y="9722078"/>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553149"/>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553150"/>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 name="Google Shape;224;p12">
            <a:extLst>
              <a:ext uri="{FF2B5EF4-FFF2-40B4-BE49-F238E27FC236}">
                <a16:creationId xmlns:a16="http://schemas.microsoft.com/office/drawing/2014/main" id="{5C8EF9F5-7A26-F29F-716F-A5B2E5EEDDD5}"/>
              </a:ext>
            </a:extLst>
          </p:cNvPr>
          <p:cNvGrpSpPr/>
          <p:nvPr/>
        </p:nvGrpSpPr>
        <p:grpSpPr>
          <a:xfrm>
            <a:off x="1601353" y="2721434"/>
            <a:ext cx="829792" cy="653121"/>
            <a:chOff x="0" y="-137703"/>
            <a:chExt cx="2350123" cy="2487826"/>
          </a:xfrm>
          <a:effectLst>
            <a:glow rad="228600">
              <a:schemeClr val="accent4">
                <a:satMod val="175000"/>
                <a:alpha val="40000"/>
              </a:schemeClr>
            </a:glow>
          </a:effectLst>
        </p:grpSpPr>
        <p:grpSp>
          <p:nvGrpSpPr>
            <p:cNvPr id="5" name="Google Shape;225;p12">
              <a:extLst>
                <a:ext uri="{FF2B5EF4-FFF2-40B4-BE49-F238E27FC236}">
                  <a16:creationId xmlns:a16="http://schemas.microsoft.com/office/drawing/2014/main" id="{45DA7396-747E-CD9E-8870-F6321C640C6F}"/>
                </a:ext>
              </a:extLst>
            </p:cNvPr>
            <p:cNvGrpSpPr/>
            <p:nvPr/>
          </p:nvGrpSpPr>
          <p:grpSpPr>
            <a:xfrm>
              <a:off x="0" y="-137703"/>
              <a:ext cx="2350123" cy="2487826"/>
              <a:chOff x="0" y="-47625"/>
              <a:chExt cx="812800" cy="860425"/>
            </a:xfrm>
          </p:grpSpPr>
          <p:sp>
            <p:nvSpPr>
              <p:cNvPr id="7" name="Google Shape;226;p12">
                <a:extLst>
                  <a:ext uri="{FF2B5EF4-FFF2-40B4-BE49-F238E27FC236}">
                    <a16:creationId xmlns:a16="http://schemas.microsoft.com/office/drawing/2014/main" id="{ADC4A225-9959-B480-5545-21C1F230FBAC}"/>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7;p12">
                <a:extLst>
                  <a:ext uri="{FF2B5EF4-FFF2-40B4-BE49-F238E27FC236}">
                    <a16:creationId xmlns:a16="http://schemas.microsoft.com/office/drawing/2014/main" id="{9FCE7F6D-06A7-BBC9-8212-6439799C9E4F}"/>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dirty="0">
                    <a:solidFill>
                      <a:schemeClr val="dk1"/>
                    </a:solidFill>
                    <a:latin typeface="Calibri"/>
                    <a:ea typeface="Calibri"/>
                    <a:cs typeface="Calibri"/>
                    <a:sym typeface="Calibri"/>
                  </a:rPr>
                  <a:t>8</a:t>
                </a:r>
                <a:endParaRPr sz="4000" b="0" i="0" u="none" strike="noStrike" cap="none" dirty="0">
                  <a:solidFill>
                    <a:schemeClr val="dk1"/>
                  </a:solidFill>
                  <a:latin typeface="Calibri"/>
                  <a:ea typeface="Calibri"/>
                  <a:cs typeface="Calibri"/>
                  <a:sym typeface="Calibri"/>
                </a:endParaRPr>
              </a:p>
            </p:txBody>
          </p:sp>
        </p:grpSp>
        <p:sp>
          <p:nvSpPr>
            <p:cNvPr id="6" name="Google Shape;228;p12">
              <a:extLst>
                <a:ext uri="{FF2B5EF4-FFF2-40B4-BE49-F238E27FC236}">
                  <a16:creationId xmlns:a16="http://schemas.microsoft.com/office/drawing/2014/main" id="{66DBAB1B-2E00-5BD1-5228-68324B811A13}"/>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grpSp>
        <p:nvGrpSpPr>
          <p:cNvPr id="9" name="Google Shape;224;p12">
            <a:extLst>
              <a:ext uri="{FF2B5EF4-FFF2-40B4-BE49-F238E27FC236}">
                <a16:creationId xmlns:a16="http://schemas.microsoft.com/office/drawing/2014/main" id="{3BA2FB8B-F2F8-B52D-C711-DF1BA9EF0CC4}"/>
              </a:ext>
            </a:extLst>
          </p:cNvPr>
          <p:cNvGrpSpPr/>
          <p:nvPr/>
        </p:nvGrpSpPr>
        <p:grpSpPr>
          <a:xfrm>
            <a:off x="1601355" y="3708408"/>
            <a:ext cx="829792" cy="653121"/>
            <a:chOff x="0" y="-137703"/>
            <a:chExt cx="2350123" cy="2487826"/>
          </a:xfrm>
          <a:effectLst>
            <a:glow rad="228600">
              <a:schemeClr val="accent4">
                <a:satMod val="175000"/>
                <a:alpha val="40000"/>
              </a:schemeClr>
            </a:glow>
          </a:effectLst>
        </p:grpSpPr>
        <p:grpSp>
          <p:nvGrpSpPr>
            <p:cNvPr id="10" name="Google Shape;225;p12">
              <a:extLst>
                <a:ext uri="{FF2B5EF4-FFF2-40B4-BE49-F238E27FC236}">
                  <a16:creationId xmlns:a16="http://schemas.microsoft.com/office/drawing/2014/main" id="{BCCDD7B5-287B-D385-155A-3703F4049854}"/>
                </a:ext>
              </a:extLst>
            </p:cNvPr>
            <p:cNvGrpSpPr/>
            <p:nvPr/>
          </p:nvGrpSpPr>
          <p:grpSpPr>
            <a:xfrm>
              <a:off x="0" y="-137703"/>
              <a:ext cx="2350123" cy="2487826"/>
              <a:chOff x="0" y="-47625"/>
              <a:chExt cx="812800" cy="860425"/>
            </a:xfrm>
          </p:grpSpPr>
          <p:sp>
            <p:nvSpPr>
              <p:cNvPr id="12" name="Google Shape;226;p12">
                <a:extLst>
                  <a:ext uri="{FF2B5EF4-FFF2-40B4-BE49-F238E27FC236}">
                    <a16:creationId xmlns:a16="http://schemas.microsoft.com/office/drawing/2014/main" id="{8DA3661A-8C16-CDA6-C906-647645435A2D}"/>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p12">
                <a:extLst>
                  <a:ext uri="{FF2B5EF4-FFF2-40B4-BE49-F238E27FC236}">
                    <a16:creationId xmlns:a16="http://schemas.microsoft.com/office/drawing/2014/main" id="{2A783B72-39B9-A9DA-C8BE-696B97B0E5D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dirty="0">
                    <a:solidFill>
                      <a:schemeClr val="dk1"/>
                    </a:solidFill>
                    <a:latin typeface="Calibri"/>
                    <a:ea typeface="Calibri"/>
                    <a:cs typeface="Calibri"/>
                    <a:sym typeface="Calibri"/>
                  </a:rPr>
                  <a:t>9</a:t>
                </a:r>
                <a:endParaRPr sz="4000" b="0" i="0" u="none" strike="noStrike" cap="none" dirty="0">
                  <a:solidFill>
                    <a:schemeClr val="dk1"/>
                  </a:solidFill>
                  <a:latin typeface="Calibri"/>
                  <a:ea typeface="Calibri"/>
                  <a:cs typeface="Calibri"/>
                  <a:sym typeface="Calibri"/>
                </a:endParaRPr>
              </a:p>
            </p:txBody>
          </p:sp>
        </p:grpSp>
        <p:sp>
          <p:nvSpPr>
            <p:cNvPr id="11" name="Google Shape;228;p12">
              <a:extLst>
                <a:ext uri="{FF2B5EF4-FFF2-40B4-BE49-F238E27FC236}">
                  <a16:creationId xmlns:a16="http://schemas.microsoft.com/office/drawing/2014/main" id="{7DB16966-0E0E-83AE-6743-61A81E0F4AC5}"/>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grpSp>
        <p:nvGrpSpPr>
          <p:cNvPr id="14" name="Google Shape;224;p12">
            <a:extLst>
              <a:ext uri="{FF2B5EF4-FFF2-40B4-BE49-F238E27FC236}">
                <a16:creationId xmlns:a16="http://schemas.microsoft.com/office/drawing/2014/main" id="{26913B92-CA3C-2FA4-8321-01FB2B33FAC5}"/>
              </a:ext>
            </a:extLst>
          </p:cNvPr>
          <p:cNvGrpSpPr/>
          <p:nvPr/>
        </p:nvGrpSpPr>
        <p:grpSpPr>
          <a:xfrm>
            <a:off x="1601352" y="4680865"/>
            <a:ext cx="829792" cy="653121"/>
            <a:chOff x="0" y="-137703"/>
            <a:chExt cx="2350123" cy="2487826"/>
          </a:xfrm>
          <a:effectLst>
            <a:glow rad="228600">
              <a:schemeClr val="accent4">
                <a:satMod val="175000"/>
                <a:alpha val="40000"/>
              </a:schemeClr>
            </a:glow>
          </a:effectLst>
        </p:grpSpPr>
        <p:grpSp>
          <p:nvGrpSpPr>
            <p:cNvPr id="15" name="Google Shape;225;p12">
              <a:extLst>
                <a:ext uri="{FF2B5EF4-FFF2-40B4-BE49-F238E27FC236}">
                  <a16:creationId xmlns:a16="http://schemas.microsoft.com/office/drawing/2014/main" id="{5D1FDF72-1CAE-B8FE-6A83-A6737C5A562B}"/>
                </a:ext>
              </a:extLst>
            </p:cNvPr>
            <p:cNvGrpSpPr/>
            <p:nvPr/>
          </p:nvGrpSpPr>
          <p:grpSpPr>
            <a:xfrm>
              <a:off x="0" y="-137703"/>
              <a:ext cx="2350123" cy="2487826"/>
              <a:chOff x="0" y="-47625"/>
              <a:chExt cx="812800" cy="860425"/>
            </a:xfrm>
          </p:grpSpPr>
          <p:sp>
            <p:nvSpPr>
              <p:cNvPr id="17" name="Google Shape;226;p12">
                <a:extLst>
                  <a:ext uri="{FF2B5EF4-FFF2-40B4-BE49-F238E27FC236}">
                    <a16:creationId xmlns:a16="http://schemas.microsoft.com/office/drawing/2014/main" id="{96316B63-CAF3-11E9-9B86-61FE3FBB2EB6}"/>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12">
                <a:extLst>
                  <a:ext uri="{FF2B5EF4-FFF2-40B4-BE49-F238E27FC236}">
                    <a16:creationId xmlns:a16="http://schemas.microsoft.com/office/drawing/2014/main" id="{4EB9086A-9A05-7345-8A55-9AA16904E167}"/>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b="0" i="0" u="none" strike="noStrike" cap="none" dirty="0">
                    <a:solidFill>
                      <a:schemeClr val="dk1"/>
                    </a:solidFill>
                    <a:latin typeface="Calibri"/>
                    <a:ea typeface="Calibri"/>
                    <a:cs typeface="Calibri"/>
                    <a:sym typeface="Calibri"/>
                  </a:rPr>
                  <a:t>10</a:t>
                </a:r>
                <a:endParaRPr sz="4000" b="0" i="0" u="none" strike="noStrike" cap="none" dirty="0">
                  <a:solidFill>
                    <a:schemeClr val="dk1"/>
                  </a:solidFill>
                  <a:latin typeface="Calibri"/>
                  <a:ea typeface="Calibri"/>
                  <a:cs typeface="Calibri"/>
                  <a:sym typeface="Calibri"/>
                </a:endParaRPr>
              </a:p>
            </p:txBody>
          </p:sp>
        </p:grpSp>
        <p:sp>
          <p:nvSpPr>
            <p:cNvPr id="16" name="Google Shape;228;p12">
              <a:extLst>
                <a:ext uri="{FF2B5EF4-FFF2-40B4-BE49-F238E27FC236}">
                  <a16:creationId xmlns:a16="http://schemas.microsoft.com/office/drawing/2014/main" id="{2654E47F-99F1-5E5F-72B4-31D424109A56}"/>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grpSp>
        <p:nvGrpSpPr>
          <p:cNvPr id="19" name="Google Shape;224;p12">
            <a:extLst>
              <a:ext uri="{FF2B5EF4-FFF2-40B4-BE49-F238E27FC236}">
                <a16:creationId xmlns:a16="http://schemas.microsoft.com/office/drawing/2014/main" id="{E804F199-C0EB-E3B1-8858-13198C83991A}"/>
              </a:ext>
            </a:extLst>
          </p:cNvPr>
          <p:cNvGrpSpPr/>
          <p:nvPr/>
        </p:nvGrpSpPr>
        <p:grpSpPr>
          <a:xfrm>
            <a:off x="1601353" y="5682349"/>
            <a:ext cx="829792" cy="653121"/>
            <a:chOff x="0" y="-137703"/>
            <a:chExt cx="2350123" cy="2487826"/>
          </a:xfrm>
          <a:effectLst>
            <a:glow rad="228600">
              <a:schemeClr val="accent4">
                <a:satMod val="175000"/>
                <a:alpha val="40000"/>
              </a:schemeClr>
            </a:glow>
          </a:effectLst>
        </p:grpSpPr>
        <p:grpSp>
          <p:nvGrpSpPr>
            <p:cNvPr id="20" name="Google Shape;225;p12">
              <a:extLst>
                <a:ext uri="{FF2B5EF4-FFF2-40B4-BE49-F238E27FC236}">
                  <a16:creationId xmlns:a16="http://schemas.microsoft.com/office/drawing/2014/main" id="{BEE6A82B-40ED-3C1C-C739-45E49FB20B2E}"/>
                </a:ext>
              </a:extLst>
            </p:cNvPr>
            <p:cNvGrpSpPr/>
            <p:nvPr/>
          </p:nvGrpSpPr>
          <p:grpSpPr>
            <a:xfrm>
              <a:off x="0" y="-137703"/>
              <a:ext cx="2350123" cy="2487826"/>
              <a:chOff x="0" y="-47625"/>
              <a:chExt cx="812800" cy="860425"/>
            </a:xfrm>
          </p:grpSpPr>
          <p:sp>
            <p:nvSpPr>
              <p:cNvPr id="22" name="Google Shape;226;p12">
                <a:extLst>
                  <a:ext uri="{FF2B5EF4-FFF2-40B4-BE49-F238E27FC236}">
                    <a16:creationId xmlns:a16="http://schemas.microsoft.com/office/drawing/2014/main" id="{C0AFF8E5-CDB7-2A7F-9F33-EAA19CD4A041}"/>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12">
                <a:extLst>
                  <a:ext uri="{FF2B5EF4-FFF2-40B4-BE49-F238E27FC236}">
                    <a16:creationId xmlns:a16="http://schemas.microsoft.com/office/drawing/2014/main" id="{27DD67CF-59D9-A5FB-FCC5-BA9D00B6DF6F}"/>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dirty="0">
                    <a:solidFill>
                      <a:schemeClr val="dk1"/>
                    </a:solidFill>
                    <a:latin typeface="Calibri"/>
                    <a:ea typeface="Calibri"/>
                    <a:cs typeface="Calibri"/>
                    <a:sym typeface="Calibri"/>
                  </a:rPr>
                  <a:t>11</a:t>
                </a:r>
                <a:endParaRPr sz="4000" b="0" i="0" u="none" strike="noStrike" cap="none" dirty="0">
                  <a:solidFill>
                    <a:schemeClr val="dk1"/>
                  </a:solidFill>
                  <a:latin typeface="Calibri"/>
                  <a:ea typeface="Calibri"/>
                  <a:cs typeface="Calibri"/>
                  <a:sym typeface="Calibri"/>
                </a:endParaRPr>
              </a:p>
            </p:txBody>
          </p:sp>
        </p:grpSp>
        <p:sp>
          <p:nvSpPr>
            <p:cNvPr id="21" name="Google Shape;228;p12">
              <a:extLst>
                <a:ext uri="{FF2B5EF4-FFF2-40B4-BE49-F238E27FC236}">
                  <a16:creationId xmlns:a16="http://schemas.microsoft.com/office/drawing/2014/main" id="{91EBA071-AD6F-CB8D-6CD7-05EF8621B490}"/>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grpSp>
        <p:nvGrpSpPr>
          <p:cNvPr id="24" name="Google Shape;224;p12">
            <a:extLst>
              <a:ext uri="{FF2B5EF4-FFF2-40B4-BE49-F238E27FC236}">
                <a16:creationId xmlns:a16="http://schemas.microsoft.com/office/drawing/2014/main" id="{C6A62F58-A947-A7F4-A945-4FC5C99117F7}"/>
              </a:ext>
            </a:extLst>
          </p:cNvPr>
          <p:cNvGrpSpPr/>
          <p:nvPr/>
        </p:nvGrpSpPr>
        <p:grpSpPr>
          <a:xfrm>
            <a:off x="1613299" y="6595874"/>
            <a:ext cx="829792" cy="653121"/>
            <a:chOff x="0" y="-137703"/>
            <a:chExt cx="2350123" cy="2487826"/>
          </a:xfrm>
          <a:effectLst>
            <a:glow rad="228600">
              <a:schemeClr val="accent4">
                <a:satMod val="175000"/>
                <a:alpha val="40000"/>
              </a:schemeClr>
            </a:glow>
          </a:effectLst>
        </p:grpSpPr>
        <p:grpSp>
          <p:nvGrpSpPr>
            <p:cNvPr id="25" name="Google Shape;225;p12">
              <a:extLst>
                <a:ext uri="{FF2B5EF4-FFF2-40B4-BE49-F238E27FC236}">
                  <a16:creationId xmlns:a16="http://schemas.microsoft.com/office/drawing/2014/main" id="{48ECDB83-6CAC-8202-81D3-3E0AC466D324}"/>
                </a:ext>
              </a:extLst>
            </p:cNvPr>
            <p:cNvGrpSpPr/>
            <p:nvPr/>
          </p:nvGrpSpPr>
          <p:grpSpPr>
            <a:xfrm>
              <a:off x="0" y="-137703"/>
              <a:ext cx="2350123" cy="2487826"/>
              <a:chOff x="0" y="-47625"/>
              <a:chExt cx="812800" cy="860425"/>
            </a:xfrm>
          </p:grpSpPr>
          <p:sp>
            <p:nvSpPr>
              <p:cNvPr id="27" name="Google Shape;226;p12">
                <a:extLst>
                  <a:ext uri="{FF2B5EF4-FFF2-40B4-BE49-F238E27FC236}">
                    <a16:creationId xmlns:a16="http://schemas.microsoft.com/office/drawing/2014/main" id="{C7B1606B-BD8E-100D-213A-B8176BD898E6}"/>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7;p12">
                <a:extLst>
                  <a:ext uri="{FF2B5EF4-FFF2-40B4-BE49-F238E27FC236}">
                    <a16:creationId xmlns:a16="http://schemas.microsoft.com/office/drawing/2014/main" id="{D685C06F-8117-C149-B508-F39E00BAEC05}"/>
                  </a:ext>
                </a:extLst>
              </p:cNvPr>
              <p:cNvSpPr txBox="1"/>
              <p:nvPr/>
            </p:nvSpPr>
            <p:spPr>
              <a:xfrm>
                <a:off x="0" y="-47625"/>
                <a:ext cx="812800" cy="860423"/>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b="0" i="0" u="none" strike="noStrike" cap="none" dirty="0">
                    <a:solidFill>
                      <a:schemeClr val="dk1"/>
                    </a:solidFill>
                    <a:latin typeface="Calibri"/>
                    <a:ea typeface="Calibri"/>
                    <a:cs typeface="Calibri"/>
                    <a:sym typeface="Calibri"/>
                  </a:rPr>
                  <a:t>12</a:t>
                </a:r>
                <a:endParaRPr sz="4000" b="0" i="0" u="none" strike="noStrike" cap="none" dirty="0">
                  <a:solidFill>
                    <a:schemeClr val="dk1"/>
                  </a:solidFill>
                  <a:latin typeface="Calibri"/>
                  <a:ea typeface="Calibri"/>
                  <a:cs typeface="Calibri"/>
                  <a:sym typeface="Calibri"/>
                </a:endParaRPr>
              </a:p>
            </p:txBody>
          </p:sp>
        </p:grpSp>
        <p:sp>
          <p:nvSpPr>
            <p:cNvPr id="26" name="Google Shape;228;p12">
              <a:extLst>
                <a:ext uri="{FF2B5EF4-FFF2-40B4-BE49-F238E27FC236}">
                  <a16:creationId xmlns:a16="http://schemas.microsoft.com/office/drawing/2014/main" id="{7A2531D8-41DD-CDF6-BAB3-802C6EE51BE7}"/>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sp>
        <p:nvSpPr>
          <p:cNvPr id="31" name="CasellaDiTesto 30">
            <a:extLst>
              <a:ext uri="{FF2B5EF4-FFF2-40B4-BE49-F238E27FC236}">
                <a16:creationId xmlns:a16="http://schemas.microsoft.com/office/drawing/2014/main" id="{F274600E-7F36-5D9F-6CEC-7B1A21FB59AF}"/>
              </a:ext>
            </a:extLst>
          </p:cNvPr>
          <p:cNvSpPr txBox="1"/>
          <p:nvPr/>
        </p:nvSpPr>
        <p:spPr>
          <a:xfrm>
            <a:off x="2812915" y="2817161"/>
            <a:ext cx="8909869" cy="461665"/>
          </a:xfrm>
          <a:prstGeom prst="rect">
            <a:avLst/>
          </a:prstGeom>
          <a:noFill/>
        </p:spPr>
        <p:txBody>
          <a:bodyPr wrap="square" rtlCol="0">
            <a:spAutoFit/>
          </a:bodyPr>
          <a:lstStyle/>
          <a:p>
            <a:r>
              <a:rPr lang="en-US" sz="2400" dirty="0">
                <a:solidFill>
                  <a:schemeClr val="bg1"/>
                </a:solidFill>
              </a:rPr>
              <a:t>Tell me about your meals during the city trip.</a:t>
            </a:r>
            <a:endParaRPr lang="it-IT" sz="2400" dirty="0"/>
          </a:p>
        </p:txBody>
      </p:sp>
      <p:sp>
        <p:nvSpPr>
          <p:cNvPr id="32" name="CasellaDiTesto 31">
            <a:extLst>
              <a:ext uri="{FF2B5EF4-FFF2-40B4-BE49-F238E27FC236}">
                <a16:creationId xmlns:a16="http://schemas.microsoft.com/office/drawing/2014/main" id="{542F6F54-A182-7095-ACB5-F5B8166FE924}"/>
              </a:ext>
            </a:extLst>
          </p:cNvPr>
          <p:cNvSpPr txBox="1"/>
          <p:nvPr/>
        </p:nvSpPr>
        <p:spPr>
          <a:xfrm>
            <a:off x="2812915" y="3807308"/>
            <a:ext cx="10060505" cy="461665"/>
          </a:xfrm>
          <a:prstGeom prst="rect">
            <a:avLst/>
          </a:prstGeom>
          <a:noFill/>
        </p:spPr>
        <p:txBody>
          <a:bodyPr wrap="square" rtlCol="0">
            <a:spAutoFit/>
          </a:bodyPr>
          <a:lstStyle/>
          <a:p>
            <a:r>
              <a:rPr lang="en-US" sz="2400" dirty="0">
                <a:solidFill>
                  <a:schemeClr val="bg1"/>
                </a:solidFill>
              </a:rPr>
              <a:t>Do you use tools during your planning? If so, describe them. If no, why?</a:t>
            </a:r>
            <a:endParaRPr lang="it-IT" sz="2400" dirty="0">
              <a:solidFill>
                <a:schemeClr val="bg1"/>
              </a:solidFill>
            </a:endParaRPr>
          </a:p>
        </p:txBody>
      </p:sp>
      <p:sp>
        <p:nvSpPr>
          <p:cNvPr id="33" name="CasellaDiTesto 32">
            <a:extLst>
              <a:ext uri="{FF2B5EF4-FFF2-40B4-BE49-F238E27FC236}">
                <a16:creationId xmlns:a16="http://schemas.microsoft.com/office/drawing/2014/main" id="{A63B6A43-2EFF-9A66-89D6-0908DB1D8878}"/>
              </a:ext>
            </a:extLst>
          </p:cNvPr>
          <p:cNvSpPr txBox="1"/>
          <p:nvPr/>
        </p:nvSpPr>
        <p:spPr>
          <a:xfrm>
            <a:off x="2812915" y="4738416"/>
            <a:ext cx="12115445" cy="461665"/>
          </a:xfrm>
          <a:prstGeom prst="rect">
            <a:avLst/>
          </a:prstGeom>
          <a:noFill/>
        </p:spPr>
        <p:txBody>
          <a:bodyPr wrap="square" rtlCol="0">
            <a:spAutoFit/>
          </a:bodyPr>
          <a:lstStyle/>
          <a:p>
            <a:r>
              <a:rPr lang="en-US" sz="2400" dirty="0">
                <a:solidFill>
                  <a:schemeClr val="bg1"/>
                </a:solidFill>
              </a:rPr>
              <a:t>Describe me a failure in a city trip planning and how did you manage to recover from it.</a:t>
            </a:r>
            <a:endParaRPr lang="it-IT" sz="2400" dirty="0"/>
          </a:p>
        </p:txBody>
      </p:sp>
      <p:sp>
        <p:nvSpPr>
          <p:cNvPr id="34" name="CasellaDiTesto 33">
            <a:extLst>
              <a:ext uri="{FF2B5EF4-FFF2-40B4-BE49-F238E27FC236}">
                <a16:creationId xmlns:a16="http://schemas.microsoft.com/office/drawing/2014/main" id="{AB538069-5B9C-3D32-BA4C-4A34C7D464E4}"/>
              </a:ext>
            </a:extLst>
          </p:cNvPr>
          <p:cNvSpPr txBox="1"/>
          <p:nvPr/>
        </p:nvSpPr>
        <p:spPr>
          <a:xfrm>
            <a:off x="2812915" y="5775282"/>
            <a:ext cx="10615831" cy="461665"/>
          </a:xfrm>
          <a:prstGeom prst="rect">
            <a:avLst/>
          </a:prstGeom>
          <a:noFill/>
        </p:spPr>
        <p:txBody>
          <a:bodyPr wrap="square" rtlCol="0">
            <a:spAutoFit/>
          </a:bodyPr>
          <a:lstStyle/>
          <a:p>
            <a:r>
              <a:rPr lang="en-US" sz="2400" dirty="0">
                <a:solidFill>
                  <a:schemeClr val="bg1"/>
                </a:solidFill>
              </a:rPr>
              <a:t>What are the most important factors you consider while planning a city trip?</a:t>
            </a:r>
            <a:endParaRPr lang="it-IT" sz="2400" dirty="0"/>
          </a:p>
        </p:txBody>
      </p:sp>
      <p:sp>
        <p:nvSpPr>
          <p:cNvPr id="35" name="CasellaDiTesto 34">
            <a:extLst>
              <a:ext uri="{FF2B5EF4-FFF2-40B4-BE49-F238E27FC236}">
                <a16:creationId xmlns:a16="http://schemas.microsoft.com/office/drawing/2014/main" id="{3DE9F4BD-A87B-8966-297F-7E973ECC29F7}"/>
              </a:ext>
            </a:extLst>
          </p:cNvPr>
          <p:cNvSpPr txBox="1"/>
          <p:nvPr/>
        </p:nvSpPr>
        <p:spPr>
          <a:xfrm>
            <a:off x="2812915" y="6691603"/>
            <a:ext cx="9687971" cy="461665"/>
          </a:xfrm>
          <a:prstGeom prst="rect">
            <a:avLst/>
          </a:prstGeom>
          <a:noFill/>
        </p:spPr>
        <p:txBody>
          <a:bodyPr wrap="square" rtlCol="0">
            <a:spAutoFit/>
          </a:bodyPr>
          <a:lstStyle/>
          <a:p>
            <a:r>
              <a:rPr lang="en-US" sz="2400" dirty="0">
                <a:solidFill>
                  <a:schemeClr val="bg1"/>
                </a:solidFill>
              </a:rPr>
              <a:t>What are the most crucial difficulties when planning a city trip?</a:t>
            </a:r>
            <a:endParaRPr lang="it-IT" sz="2400" dirty="0"/>
          </a:p>
        </p:txBody>
      </p:sp>
      <p:grpSp>
        <p:nvGrpSpPr>
          <p:cNvPr id="61" name="Google Shape;224;p12">
            <a:extLst>
              <a:ext uri="{FF2B5EF4-FFF2-40B4-BE49-F238E27FC236}">
                <a16:creationId xmlns:a16="http://schemas.microsoft.com/office/drawing/2014/main" id="{DF9F9950-FBE8-0AD3-3D84-2836110CFC16}"/>
              </a:ext>
            </a:extLst>
          </p:cNvPr>
          <p:cNvGrpSpPr/>
          <p:nvPr/>
        </p:nvGrpSpPr>
        <p:grpSpPr>
          <a:xfrm>
            <a:off x="1613299" y="7543172"/>
            <a:ext cx="829792" cy="653121"/>
            <a:chOff x="0" y="-137703"/>
            <a:chExt cx="2350123" cy="2487826"/>
          </a:xfrm>
          <a:effectLst>
            <a:glow rad="228600">
              <a:schemeClr val="accent4">
                <a:satMod val="175000"/>
                <a:alpha val="40000"/>
              </a:schemeClr>
            </a:glow>
          </a:effectLst>
        </p:grpSpPr>
        <p:grpSp>
          <p:nvGrpSpPr>
            <p:cNvPr id="62" name="Google Shape;225;p12">
              <a:extLst>
                <a:ext uri="{FF2B5EF4-FFF2-40B4-BE49-F238E27FC236}">
                  <a16:creationId xmlns:a16="http://schemas.microsoft.com/office/drawing/2014/main" id="{4DA7F770-1E9C-DD3D-8F2A-7D16957B53DD}"/>
                </a:ext>
              </a:extLst>
            </p:cNvPr>
            <p:cNvGrpSpPr/>
            <p:nvPr/>
          </p:nvGrpSpPr>
          <p:grpSpPr>
            <a:xfrm>
              <a:off x="0" y="-137703"/>
              <a:ext cx="2350123" cy="2487826"/>
              <a:chOff x="0" y="-47625"/>
              <a:chExt cx="812800" cy="860425"/>
            </a:xfrm>
          </p:grpSpPr>
          <p:sp>
            <p:nvSpPr>
              <p:cNvPr id="192" name="Google Shape;226;p12">
                <a:extLst>
                  <a:ext uri="{FF2B5EF4-FFF2-40B4-BE49-F238E27FC236}">
                    <a16:creationId xmlns:a16="http://schemas.microsoft.com/office/drawing/2014/main" id="{41FE3027-9365-F9ED-4C7F-0F88D476BB68}"/>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27;p12">
                <a:extLst>
                  <a:ext uri="{FF2B5EF4-FFF2-40B4-BE49-F238E27FC236}">
                    <a16:creationId xmlns:a16="http://schemas.microsoft.com/office/drawing/2014/main" id="{F1BC6D23-6FD6-DAD0-C0B6-615CBBD01AA8}"/>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dirty="0">
                    <a:solidFill>
                      <a:schemeClr val="dk1"/>
                    </a:solidFill>
                    <a:latin typeface="Calibri"/>
                    <a:ea typeface="Calibri"/>
                    <a:cs typeface="Calibri"/>
                    <a:sym typeface="Calibri"/>
                  </a:rPr>
                  <a:t>13</a:t>
                </a:r>
                <a:endParaRPr sz="4000" b="0" i="0" u="none" strike="noStrike" cap="none" dirty="0">
                  <a:solidFill>
                    <a:schemeClr val="dk1"/>
                  </a:solidFill>
                  <a:latin typeface="Calibri"/>
                  <a:ea typeface="Calibri"/>
                  <a:cs typeface="Calibri"/>
                  <a:sym typeface="Calibri"/>
                </a:endParaRPr>
              </a:p>
            </p:txBody>
          </p:sp>
        </p:grpSp>
        <p:sp>
          <p:nvSpPr>
            <p:cNvPr id="63" name="Google Shape;228;p12">
              <a:extLst>
                <a:ext uri="{FF2B5EF4-FFF2-40B4-BE49-F238E27FC236}">
                  <a16:creationId xmlns:a16="http://schemas.microsoft.com/office/drawing/2014/main" id="{353CD498-E796-B33A-48D9-375D7E509982}"/>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sp>
        <p:nvSpPr>
          <p:cNvPr id="194" name="CasellaDiTesto 193">
            <a:extLst>
              <a:ext uri="{FF2B5EF4-FFF2-40B4-BE49-F238E27FC236}">
                <a16:creationId xmlns:a16="http://schemas.microsoft.com/office/drawing/2014/main" id="{3FDA6769-83F9-6CE5-7B2B-E5F7DF7FD79B}"/>
              </a:ext>
            </a:extLst>
          </p:cNvPr>
          <p:cNvSpPr txBox="1"/>
          <p:nvPr/>
        </p:nvSpPr>
        <p:spPr>
          <a:xfrm>
            <a:off x="2811831" y="7623329"/>
            <a:ext cx="13403629" cy="461665"/>
          </a:xfrm>
          <a:prstGeom prst="rect">
            <a:avLst/>
          </a:prstGeom>
          <a:noFill/>
        </p:spPr>
        <p:txBody>
          <a:bodyPr wrap="square" rtlCol="0">
            <a:spAutoFit/>
          </a:bodyPr>
          <a:lstStyle/>
          <a:p>
            <a:r>
              <a:rPr lang="en-US" sz="2400" dirty="0">
                <a:solidFill>
                  <a:schemeClr val="bg1"/>
                </a:solidFill>
              </a:rPr>
              <a:t>What do you think about real-time information about local attractions or local experiences?</a:t>
            </a:r>
            <a:endParaRPr lang="it-IT" sz="2400" dirty="0">
              <a:solidFill>
                <a:schemeClr val="bg1"/>
              </a:solidFill>
            </a:endParaRPr>
          </a:p>
        </p:txBody>
      </p:sp>
      <p:grpSp>
        <p:nvGrpSpPr>
          <p:cNvPr id="195" name="Google Shape;224;p12">
            <a:extLst>
              <a:ext uri="{FF2B5EF4-FFF2-40B4-BE49-F238E27FC236}">
                <a16:creationId xmlns:a16="http://schemas.microsoft.com/office/drawing/2014/main" id="{97222AB9-2D6F-F9A1-1F40-F74757EC7077}"/>
              </a:ext>
            </a:extLst>
          </p:cNvPr>
          <p:cNvGrpSpPr/>
          <p:nvPr/>
        </p:nvGrpSpPr>
        <p:grpSpPr>
          <a:xfrm>
            <a:off x="1613299" y="8551672"/>
            <a:ext cx="829792" cy="653122"/>
            <a:chOff x="0" y="-137705"/>
            <a:chExt cx="2350123" cy="2487829"/>
          </a:xfrm>
          <a:effectLst>
            <a:glow rad="228600">
              <a:schemeClr val="accent4">
                <a:satMod val="175000"/>
                <a:alpha val="40000"/>
              </a:schemeClr>
            </a:glow>
          </a:effectLst>
        </p:grpSpPr>
        <p:grpSp>
          <p:nvGrpSpPr>
            <p:cNvPr id="196" name="Google Shape;225;p12">
              <a:extLst>
                <a:ext uri="{FF2B5EF4-FFF2-40B4-BE49-F238E27FC236}">
                  <a16:creationId xmlns:a16="http://schemas.microsoft.com/office/drawing/2014/main" id="{0D5D38CC-FBD6-A79D-D996-7BA30749D620}"/>
                </a:ext>
              </a:extLst>
            </p:cNvPr>
            <p:cNvGrpSpPr/>
            <p:nvPr/>
          </p:nvGrpSpPr>
          <p:grpSpPr>
            <a:xfrm>
              <a:off x="0" y="-137705"/>
              <a:ext cx="2350123" cy="2487829"/>
              <a:chOff x="0" y="-47626"/>
              <a:chExt cx="812800" cy="860426"/>
            </a:xfrm>
          </p:grpSpPr>
          <p:sp>
            <p:nvSpPr>
              <p:cNvPr id="198" name="Google Shape;226;p12">
                <a:extLst>
                  <a:ext uri="{FF2B5EF4-FFF2-40B4-BE49-F238E27FC236}">
                    <a16:creationId xmlns:a16="http://schemas.microsoft.com/office/drawing/2014/main" id="{B90CE354-00B9-DD77-246E-EC4A4189553B}"/>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27;p12">
                <a:extLst>
                  <a:ext uri="{FF2B5EF4-FFF2-40B4-BE49-F238E27FC236}">
                    <a16:creationId xmlns:a16="http://schemas.microsoft.com/office/drawing/2014/main" id="{5ACF228F-C6A6-9918-816A-43C4B97B4D9D}"/>
                  </a:ext>
                </a:extLst>
              </p:cNvPr>
              <p:cNvSpPr txBox="1"/>
              <p:nvPr/>
            </p:nvSpPr>
            <p:spPr>
              <a:xfrm>
                <a:off x="0" y="-47626"/>
                <a:ext cx="812800" cy="860425"/>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b="0" i="0" u="none" strike="noStrike" cap="none" dirty="0">
                    <a:solidFill>
                      <a:schemeClr val="dk1"/>
                    </a:solidFill>
                    <a:latin typeface="Calibri"/>
                    <a:ea typeface="Calibri"/>
                    <a:cs typeface="Calibri"/>
                    <a:sym typeface="Calibri"/>
                  </a:rPr>
                  <a:t>14</a:t>
                </a:r>
                <a:endParaRPr sz="4000" b="0" i="0" u="none" strike="noStrike" cap="none" dirty="0">
                  <a:solidFill>
                    <a:schemeClr val="dk1"/>
                  </a:solidFill>
                  <a:latin typeface="Calibri"/>
                  <a:ea typeface="Calibri"/>
                  <a:cs typeface="Calibri"/>
                  <a:sym typeface="Calibri"/>
                </a:endParaRPr>
              </a:p>
            </p:txBody>
          </p:sp>
        </p:grpSp>
        <p:sp>
          <p:nvSpPr>
            <p:cNvPr id="197" name="Google Shape;228;p12">
              <a:extLst>
                <a:ext uri="{FF2B5EF4-FFF2-40B4-BE49-F238E27FC236}">
                  <a16:creationId xmlns:a16="http://schemas.microsoft.com/office/drawing/2014/main" id="{3D4BB045-0B45-A27D-96CE-EE6C1DE64A6C}"/>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sp>
        <p:nvSpPr>
          <p:cNvPr id="200" name="CasellaDiTesto 199">
            <a:extLst>
              <a:ext uri="{FF2B5EF4-FFF2-40B4-BE49-F238E27FC236}">
                <a16:creationId xmlns:a16="http://schemas.microsoft.com/office/drawing/2014/main" id="{661F0334-DFC1-7E33-954B-2816A41BC311}"/>
              </a:ext>
            </a:extLst>
          </p:cNvPr>
          <p:cNvSpPr txBox="1"/>
          <p:nvPr/>
        </p:nvSpPr>
        <p:spPr>
          <a:xfrm>
            <a:off x="2811831" y="8642711"/>
            <a:ext cx="8909869" cy="461665"/>
          </a:xfrm>
          <a:prstGeom prst="rect">
            <a:avLst/>
          </a:prstGeom>
          <a:noFill/>
        </p:spPr>
        <p:txBody>
          <a:bodyPr wrap="square" rtlCol="0">
            <a:spAutoFit/>
          </a:bodyPr>
          <a:lstStyle/>
          <a:p>
            <a:r>
              <a:rPr lang="en-US" sz="2400" dirty="0">
                <a:solidFill>
                  <a:schemeClr val="bg1"/>
                </a:solidFill>
              </a:rPr>
              <a:t>How would you improve your city trips?</a:t>
            </a:r>
            <a:endParaRPr lang="it-IT" sz="2400" dirty="0"/>
          </a:p>
        </p:txBody>
      </p:sp>
    </p:spTree>
    <p:extLst>
      <p:ext uri="{BB962C8B-B14F-4D97-AF65-F5344CB8AC3E}">
        <p14:creationId xmlns:p14="http://schemas.microsoft.com/office/powerpoint/2010/main" val="405788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1451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txBody>
          <a:bodyPr/>
          <a:lstStyle/>
          <a:p>
            <a:endParaRPr lang="it-IT" dirty="0"/>
          </a:p>
        </p:txBody>
      </p:sp>
      <p:cxnSp>
        <p:nvCxnSpPr>
          <p:cNvPr id="212" name="Google Shape;212;p12"/>
          <p:cNvCxnSpPr>
            <a:cxnSpLocks/>
          </p:cNvCxnSpPr>
          <p:nvPr/>
        </p:nvCxnSpPr>
        <p:spPr>
          <a:xfrm flipH="1">
            <a:off x="555852" y="2739129"/>
            <a:ext cx="18324" cy="7026490"/>
          </a:xfrm>
          <a:prstGeom prst="straightConnector1">
            <a:avLst/>
          </a:prstGeom>
          <a:noFill/>
          <a:ln w="38100" cap="flat" cmpd="sng">
            <a:solidFill>
              <a:srgbClr val="5271FF"/>
            </a:solidFill>
            <a:prstDash val="solid"/>
            <a:round/>
            <a:headEnd type="none" w="sm" len="sm"/>
            <a:tailEnd type="none" w="sm" len="sm"/>
          </a:ln>
        </p:spPr>
      </p:cxnSp>
      <p:grpSp>
        <p:nvGrpSpPr>
          <p:cNvPr id="213" name="Google Shape;213;p12"/>
          <p:cNvGrpSpPr/>
          <p:nvPr/>
        </p:nvGrpSpPr>
        <p:grpSpPr>
          <a:xfrm>
            <a:off x="390010" y="9601482"/>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53446"/>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2987078" y="751989"/>
            <a:ext cx="12437520" cy="1661993"/>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8800" dirty="0">
                <a:solidFill>
                  <a:srgbClr val="FFFFFF"/>
                </a:solidFill>
                <a:latin typeface="Cuprum"/>
                <a:sym typeface="Cuprum"/>
              </a:rPr>
              <a:t>Questions</a:t>
            </a:r>
            <a:r>
              <a:rPr lang="en-US" sz="9000" dirty="0">
                <a:solidFill>
                  <a:srgbClr val="FFFFFF"/>
                </a:solidFill>
                <a:latin typeface="Cuprum"/>
                <a:sym typeface="Cuprum"/>
              </a:rPr>
              <a:t> for the interviews</a:t>
            </a:r>
            <a:endParaRPr dirty="0"/>
          </a:p>
        </p:txBody>
      </p:sp>
      <p:grpSp>
        <p:nvGrpSpPr>
          <p:cNvPr id="230" name="Google Shape;230;p12"/>
          <p:cNvGrpSpPr/>
          <p:nvPr/>
        </p:nvGrpSpPr>
        <p:grpSpPr>
          <a:xfrm>
            <a:off x="3237452" y="9625722"/>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596692"/>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9" name="Google Shape;226;p12">
            <a:extLst>
              <a:ext uri="{FF2B5EF4-FFF2-40B4-BE49-F238E27FC236}">
                <a16:creationId xmlns:a16="http://schemas.microsoft.com/office/drawing/2014/main" id="{6EED1AB4-2935-F00E-350B-4B87B145F18D}"/>
              </a:ext>
            </a:extLst>
          </p:cNvPr>
          <p:cNvSpPr/>
          <p:nvPr/>
        </p:nvSpPr>
        <p:spPr>
          <a:xfrm>
            <a:off x="1117872" y="4072709"/>
            <a:ext cx="16595947" cy="5144468"/>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w="76200">
            <a:noFill/>
          </a:ln>
          <a:effectLst>
            <a:glow rad="228600">
              <a:schemeClr val="accent4">
                <a:satMod val="175000"/>
                <a:alpha val="40000"/>
              </a:schemeClr>
            </a:glow>
            <a:reflection blurRad="6350" stA="50000" endA="300" endPos="90000" dist="50800" dir="5400000"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 name="Google Shape;229;p12"/>
          <p:cNvCxnSpPr/>
          <p:nvPr/>
        </p:nvCxnSpPr>
        <p:spPr>
          <a:xfrm rot="10800000">
            <a:off x="555852" y="9765619"/>
            <a:ext cx="6492240" cy="0"/>
          </a:xfrm>
          <a:prstGeom prst="straightConnector1">
            <a:avLst/>
          </a:prstGeom>
          <a:noFill/>
          <a:ln w="38100" cap="flat" cmpd="sng">
            <a:solidFill>
              <a:srgbClr val="5271FF"/>
            </a:solidFill>
            <a:prstDash val="solid"/>
            <a:round/>
            <a:headEnd type="none" w="sm" len="sm"/>
            <a:tailEnd type="none" w="sm" len="sm"/>
          </a:ln>
        </p:spPr>
      </p:cxn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9" name="Google Shape;224;p12">
            <a:extLst>
              <a:ext uri="{FF2B5EF4-FFF2-40B4-BE49-F238E27FC236}">
                <a16:creationId xmlns:a16="http://schemas.microsoft.com/office/drawing/2014/main" id="{3BA2FB8B-F2F8-B52D-C711-DF1BA9EF0CC4}"/>
              </a:ext>
            </a:extLst>
          </p:cNvPr>
          <p:cNvGrpSpPr/>
          <p:nvPr/>
        </p:nvGrpSpPr>
        <p:grpSpPr>
          <a:xfrm>
            <a:off x="1659078" y="2961108"/>
            <a:ext cx="829792" cy="653121"/>
            <a:chOff x="0" y="-137703"/>
            <a:chExt cx="2350123" cy="2487826"/>
          </a:xfrm>
          <a:effectLst>
            <a:glow rad="228600">
              <a:schemeClr val="accent4">
                <a:satMod val="175000"/>
                <a:alpha val="40000"/>
              </a:schemeClr>
            </a:glow>
          </a:effectLst>
        </p:grpSpPr>
        <p:grpSp>
          <p:nvGrpSpPr>
            <p:cNvPr id="10" name="Google Shape;225;p12">
              <a:extLst>
                <a:ext uri="{FF2B5EF4-FFF2-40B4-BE49-F238E27FC236}">
                  <a16:creationId xmlns:a16="http://schemas.microsoft.com/office/drawing/2014/main" id="{BCCDD7B5-287B-D385-155A-3703F4049854}"/>
                </a:ext>
              </a:extLst>
            </p:cNvPr>
            <p:cNvGrpSpPr/>
            <p:nvPr/>
          </p:nvGrpSpPr>
          <p:grpSpPr>
            <a:xfrm>
              <a:off x="0" y="-137703"/>
              <a:ext cx="2350123" cy="2487826"/>
              <a:chOff x="0" y="-47625"/>
              <a:chExt cx="812800" cy="860425"/>
            </a:xfrm>
          </p:grpSpPr>
          <p:sp>
            <p:nvSpPr>
              <p:cNvPr id="12" name="Google Shape;226;p12">
                <a:extLst>
                  <a:ext uri="{FF2B5EF4-FFF2-40B4-BE49-F238E27FC236}">
                    <a16:creationId xmlns:a16="http://schemas.microsoft.com/office/drawing/2014/main" id="{8DA3661A-8C16-CDA6-C906-647645435A2D}"/>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p12">
                <a:extLst>
                  <a:ext uri="{FF2B5EF4-FFF2-40B4-BE49-F238E27FC236}">
                    <a16:creationId xmlns:a16="http://schemas.microsoft.com/office/drawing/2014/main" id="{2A783B72-39B9-A9DA-C8BE-696B97B0E5D6}"/>
                  </a:ext>
                </a:extLst>
              </p:cNvPr>
              <p:cNvSpPr txBox="1"/>
              <p:nvPr/>
            </p:nvSpPr>
            <p:spPr>
              <a:xfrm>
                <a:off x="0" y="-47625"/>
                <a:ext cx="812800" cy="860424"/>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b="0" i="0" u="none" strike="noStrike" cap="none" dirty="0">
                    <a:solidFill>
                      <a:schemeClr val="dk1"/>
                    </a:solidFill>
                    <a:latin typeface="Calibri"/>
                    <a:ea typeface="Calibri"/>
                    <a:cs typeface="Calibri"/>
                    <a:sym typeface="Calibri"/>
                  </a:rPr>
                  <a:t>15</a:t>
                </a:r>
                <a:endParaRPr sz="4000" b="0" i="0" u="none" strike="noStrike" cap="none" dirty="0">
                  <a:solidFill>
                    <a:schemeClr val="dk1"/>
                  </a:solidFill>
                  <a:latin typeface="Calibri"/>
                  <a:ea typeface="Calibri"/>
                  <a:cs typeface="Calibri"/>
                  <a:sym typeface="Calibri"/>
                </a:endParaRPr>
              </a:p>
            </p:txBody>
          </p:sp>
        </p:grpSp>
        <p:sp>
          <p:nvSpPr>
            <p:cNvPr id="11" name="Google Shape;228;p12">
              <a:extLst>
                <a:ext uri="{FF2B5EF4-FFF2-40B4-BE49-F238E27FC236}">
                  <a16:creationId xmlns:a16="http://schemas.microsoft.com/office/drawing/2014/main" id="{7DB16966-0E0E-83AE-6743-61A81E0F4AC5}"/>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grpSp>
        <p:nvGrpSpPr>
          <p:cNvPr id="19" name="Google Shape;224;p12">
            <a:extLst>
              <a:ext uri="{FF2B5EF4-FFF2-40B4-BE49-F238E27FC236}">
                <a16:creationId xmlns:a16="http://schemas.microsoft.com/office/drawing/2014/main" id="{E804F199-C0EB-E3B1-8858-13198C83991A}"/>
              </a:ext>
            </a:extLst>
          </p:cNvPr>
          <p:cNvGrpSpPr/>
          <p:nvPr/>
        </p:nvGrpSpPr>
        <p:grpSpPr>
          <a:xfrm>
            <a:off x="1659078" y="6613758"/>
            <a:ext cx="829792" cy="667639"/>
            <a:chOff x="0" y="-193003"/>
            <a:chExt cx="2350123" cy="2543126"/>
          </a:xfrm>
          <a:effectLst>
            <a:glow rad="228600">
              <a:schemeClr val="accent1">
                <a:satMod val="175000"/>
                <a:alpha val="40000"/>
              </a:schemeClr>
            </a:glow>
          </a:effectLst>
        </p:grpSpPr>
        <p:grpSp>
          <p:nvGrpSpPr>
            <p:cNvPr id="20" name="Google Shape;225;p12">
              <a:extLst>
                <a:ext uri="{FF2B5EF4-FFF2-40B4-BE49-F238E27FC236}">
                  <a16:creationId xmlns:a16="http://schemas.microsoft.com/office/drawing/2014/main" id="{BEE6A82B-40ED-3C1C-C739-45E49FB20B2E}"/>
                </a:ext>
              </a:extLst>
            </p:cNvPr>
            <p:cNvGrpSpPr/>
            <p:nvPr/>
          </p:nvGrpSpPr>
          <p:grpSpPr>
            <a:xfrm>
              <a:off x="0" y="-193003"/>
              <a:ext cx="2350123" cy="2543126"/>
              <a:chOff x="0" y="-66750"/>
              <a:chExt cx="812800" cy="879550"/>
            </a:xfrm>
          </p:grpSpPr>
          <p:sp>
            <p:nvSpPr>
              <p:cNvPr id="22" name="Google Shape;226;p12">
                <a:extLst>
                  <a:ext uri="{FF2B5EF4-FFF2-40B4-BE49-F238E27FC236}">
                    <a16:creationId xmlns:a16="http://schemas.microsoft.com/office/drawing/2014/main" id="{C0AFF8E5-CDB7-2A7F-9F33-EAA19CD4A041}"/>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073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12">
                <a:extLst>
                  <a:ext uri="{FF2B5EF4-FFF2-40B4-BE49-F238E27FC236}">
                    <a16:creationId xmlns:a16="http://schemas.microsoft.com/office/drawing/2014/main" id="{27DD67CF-59D9-A5FB-FCC5-BA9D00B6DF6F}"/>
                  </a:ext>
                </a:extLst>
              </p:cNvPr>
              <p:cNvSpPr txBox="1"/>
              <p:nvPr/>
            </p:nvSpPr>
            <p:spPr>
              <a:xfrm>
                <a:off x="0" y="-66750"/>
                <a:ext cx="812800" cy="860424"/>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b="0" i="0" u="none" strike="noStrike" cap="none" dirty="0">
                    <a:solidFill>
                      <a:schemeClr val="bg1"/>
                    </a:solidFill>
                    <a:latin typeface="Calibri"/>
                    <a:ea typeface="Calibri"/>
                    <a:cs typeface="Calibri"/>
                    <a:sym typeface="Calibri"/>
                  </a:rPr>
                  <a:t>2</a:t>
                </a:r>
                <a:endParaRPr sz="4000" b="0" i="0" u="none" strike="noStrike" cap="none" dirty="0">
                  <a:solidFill>
                    <a:schemeClr val="bg1"/>
                  </a:solidFill>
                  <a:latin typeface="Calibri"/>
                  <a:ea typeface="Calibri"/>
                  <a:cs typeface="Calibri"/>
                  <a:sym typeface="Calibri"/>
                </a:endParaRPr>
              </a:p>
            </p:txBody>
          </p:sp>
        </p:grpSp>
        <p:sp>
          <p:nvSpPr>
            <p:cNvPr id="21" name="Google Shape;228;p12">
              <a:extLst>
                <a:ext uri="{FF2B5EF4-FFF2-40B4-BE49-F238E27FC236}">
                  <a16:creationId xmlns:a16="http://schemas.microsoft.com/office/drawing/2014/main" id="{91EBA071-AD6F-CB8D-6CD7-05EF8621B490}"/>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grpSp>
        <p:nvGrpSpPr>
          <p:cNvPr id="24" name="Google Shape;224;p12">
            <a:extLst>
              <a:ext uri="{FF2B5EF4-FFF2-40B4-BE49-F238E27FC236}">
                <a16:creationId xmlns:a16="http://schemas.microsoft.com/office/drawing/2014/main" id="{C6A62F58-A947-A7F4-A945-4FC5C99117F7}"/>
              </a:ext>
            </a:extLst>
          </p:cNvPr>
          <p:cNvGrpSpPr/>
          <p:nvPr/>
        </p:nvGrpSpPr>
        <p:grpSpPr>
          <a:xfrm>
            <a:off x="1659078" y="7424604"/>
            <a:ext cx="829792" cy="667634"/>
            <a:chOff x="0" y="-192983"/>
            <a:chExt cx="2350123" cy="2543107"/>
          </a:xfrm>
          <a:effectLst>
            <a:glow rad="228600">
              <a:schemeClr val="accent1">
                <a:satMod val="175000"/>
                <a:alpha val="40000"/>
              </a:schemeClr>
            </a:glow>
          </a:effectLst>
        </p:grpSpPr>
        <p:grpSp>
          <p:nvGrpSpPr>
            <p:cNvPr id="25" name="Google Shape;225;p12">
              <a:extLst>
                <a:ext uri="{FF2B5EF4-FFF2-40B4-BE49-F238E27FC236}">
                  <a16:creationId xmlns:a16="http://schemas.microsoft.com/office/drawing/2014/main" id="{48ECDB83-6CAC-8202-81D3-3E0AC466D324}"/>
                </a:ext>
              </a:extLst>
            </p:cNvPr>
            <p:cNvGrpSpPr/>
            <p:nvPr/>
          </p:nvGrpSpPr>
          <p:grpSpPr>
            <a:xfrm>
              <a:off x="0" y="-192983"/>
              <a:ext cx="2350123" cy="2543107"/>
              <a:chOff x="0" y="-66744"/>
              <a:chExt cx="812800" cy="879544"/>
            </a:xfrm>
          </p:grpSpPr>
          <p:sp>
            <p:nvSpPr>
              <p:cNvPr id="27" name="Google Shape;226;p12">
                <a:extLst>
                  <a:ext uri="{FF2B5EF4-FFF2-40B4-BE49-F238E27FC236}">
                    <a16:creationId xmlns:a16="http://schemas.microsoft.com/office/drawing/2014/main" id="{C7B1606B-BD8E-100D-213A-B8176BD898E6}"/>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073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7;p12">
                <a:extLst>
                  <a:ext uri="{FF2B5EF4-FFF2-40B4-BE49-F238E27FC236}">
                    <a16:creationId xmlns:a16="http://schemas.microsoft.com/office/drawing/2014/main" id="{D685C06F-8117-C149-B508-F39E00BAEC05}"/>
                  </a:ext>
                </a:extLst>
              </p:cNvPr>
              <p:cNvSpPr txBox="1"/>
              <p:nvPr/>
            </p:nvSpPr>
            <p:spPr>
              <a:xfrm>
                <a:off x="0" y="-66744"/>
                <a:ext cx="812800" cy="860427"/>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b="0" i="0" u="none" strike="noStrike" cap="none" dirty="0">
                    <a:solidFill>
                      <a:schemeClr val="bg1"/>
                    </a:solidFill>
                    <a:latin typeface="Calibri"/>
                    <a:ea typeface="Calibri"/>
                    <a:cs typeface="Calibri"/>
                    <a:sym typeface="Calibri"/>
                  </a:rPr>
                  <a:t>3</a:t>
                </a:r>
                <a:endParaRPr sz="4000" b="0" i="0" u="none" strike="noStrike" cap="none" dirty="0">
                  <a:solidFill>
                    <a:schemeClr val="bg1"/>
                  </a:solidFill>
                  <a:latin typeface="Calibri"/>
                  <a:ea typeface="Calibri"/>
                  <a:cs typeface="Calibri"/>
                  <a:sym typeface="Calibri"/>
                </a:endParaRPr>
              </a:p>
            </p:txBody>
          </p:sp>
        </p:grpSp>
        <p:sp>
          <p:nvSpPr>
            <p:cNvPr id="26" name="Google Shape;228;p12">
              <a:extLst>
                <a:ext uri="{FF2B5EF4-FFF2-40B4-BE49-F238E27FC236}">
                  <a16:creationId xmlns:a16="http://schemas.microsoft.com/office/drawing/2014/main" id="{7A2531D8-41DD-CDF6-BAB3-802C6EE51BE7}"/>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sp>
        <p:nvSpPr>
          <p:cNvPr id="32" name="CasellaDiTesto 31">
            <a:extLst>
              <a:ext uri="{FF2B5EF4-FFF2-40B4-BE49-F238E27FC236}">
                <a16:creationId xmlns:a16="http://schemas.microsoft.com/office/drawing/2014/main" id="{542F6F54-A182-7095-ACB5-F5B8166FE924}"/>
              </a:ext>
            </a:extLst>
          </p:cNvPr>
          <p:cNvSpPr txBox="1"/>
          <p:nvPr/>
        </p:nvSpPr>
        <p:spPr>
          <a:xfrm>
            <a:off x="2737529" y="3036289"/>
            <a:ext cx="10060505" cy="461665"/>
          </a:xfrm>
          <a:prstGeom prst="rect">
            <a:avLst/>
          </a:prstGeom>
          <a:noFill/>
        </p:spPr>
        <p:txBody>
          <a:bodyPr wrap="square" rtlCol="0">
            <a:spAutoFit/>
          </a:bodyPr>
          <a:lstStyle/>
          <a:p>
            <a:r>
              <a:rPr lang="en-US" sz="2400" dirty="0">
                <a:solidFill>
                  <a:schemeClr val="bg1"/>
                </a:solidFill>
              </a:rPr>
              <a:t>How would you manage money and expenses during city trips?</a:t>
            </a:r>
            <a:endParaRPr lang="it-IT" sz="2400" dirty="0">
              <a:solidFill>
                <a:schemeClr val="bg1"/>
              </a:solidFill>
            </a:endParaRPr>
          </a:p>
        </p:txBody>
      </p:sp>
      <p:sp>
        <p:nvSpPr>
          <p:cNvPr id="33" name="CasellaDiTesto 32">
            <a:extLst>
              <a:ext uri="{FF2B5EF4-FFF2-40B4-BE49-F238E27FC236}">
                <a16:creationId xmlns:a16="http://schemas.microsoft.com/office/drawing/2014/main" id="{A63B6A43-2EFF-9A66-89D6-0908DB1D8878}"/>
              </a:ext>
            </a:extLst>
          </p:cNvPr>
          <p:cNvSpPr txBox="1"/>
          <p:nvPr/>
        </p:nvSpPr>
        <p:spPr>
          <a:xfrm>
            <a:off x="2737529" y="5904220"/>
            <a:ext cx="12115445" cy="461665"/>
          </a:xfrm>
          <a:prstGeom prst="rect">
            <a:avLst/>
          </a:prstGeom>
          <a:noFill/>
        </p:spPr>
        <p:txBody>
          <a:bodyPr wrap="square" rtlCol="0">
            <a:spAutoFit/>
          </a:bodyPr>
          <a:lstStyle/>
          <a:p>
            <a:r>
              <a:rPr lang="en-US" sz="2400" dirty="0">
                <a:solidFill>
                  <a:schemeClr val="bg1"/>
                </a:solidFill>
              </a:rPr>
              <a:t>Tell me about your disability and the challenges related. </a:t>
            </a:r>
            <a:endParaRPr lang="it-IT" sz="2400" dirty="0">
              <a:solidFill>
                <a:schemeClr val="bg1"/>
              </a:solidFill>
            </a:endParaRPr>
          </a:p>
        </p:txBody>
      </p:sp>
      <p:sp>
        <p:nvSpPr>
          <p:cNvPr id="34" name="CasellaDiTesto 33">
            <a:extLst>
              <a:ext uri="{FF2B5EF4-FFF2-40B4-BE49-F238E27FC236}">
                <a16:creationId xmlns:a16="http://schemas.microsoft.com/office/drawing/2014/main" id="{AB538069-5B9C-3D32-BA4C-4A34C7D464E4}"/>
              </a:ext>
            </a:extLst>
          </p:cNvPr>
          <p:cNvSpPr txBox="1"/>
          <p:nvPr/>
        </p:nvSpPr>
        <p:spPr>
          <a:xfrm>
            <a:off x="2737529" y="6549300"/>
            <a:ext cx="14471554" cy="830997"/>
          </a:xfrm>
          <a:prstGeom prst="rect">
            <a:avLst/>
          </a:prstGeom>
          <a:noFill/>
        </p:spPr>
        <p:txBody>
          <a:bodyPr wrap="square" rtlCol="0">
            <a:spAutoFit/>
          </a:bodyPr>
          <a:lstStyle/>
          <a:p>
            <a:r>
              <a:rPr lang="en-US" sz="2400" dirty="0">
                <a:solidFill>
                  <a:schemeClr val="bg1"/>
                </a:solidFill>
              </a:rPr>
              <a:t>Do you have any suggestions or recommendations for how trip planning services can better support disabled travelers? </a:t>
            </a:r>
            <a:endParaRPr lang="it-IT" sz="2400" dirty="0">
              <a:solidFill>
                <a:schemeClr val="bg1"/>
              </a:solidFill>
            </a:endParaRPr>
          </a:p>
        </p:txBody>
      </p:sp>
      <p:sp>
        <p:nvSpPr>
          <p:cNvPr id="35" name="CasellaDiTesto 34">
            <a:extLst>
              <a:ext uri="{FF2B5EF4-FFF2-40B4-BE49-F238E27FC236}">
                <a16:creationId xmlns:a16="http://schemas.microsoft.com/office/drawing/2014/main" id="{3DE9F4BD-A87B-8966-297F-7E973ECC29F7}"/>
              </a:ext>
            </a:extLst>
          </p:cNvPr>
          <p:cNvSpPr txBox="1"/>
          <p:nvPr/>
        </p:nvSpPr>
        <p:spPr>
          <a:xfrm>
            <a:off x="2737529" y="7563874"/>
            <a:ext cx="11821575" cy="461665"/>
          </a:xfrm>
          <a:prstGeom prst="rect">
            <a:avLst/>
          </a:prstGeom>
          <a:noFill/>
        </p:spPr>
        <p:txBody>
          <a:bodyPr wrap="square" rtlCol="0">
            <a:spAutoFit/>
          </a:bodyPr>
          <a:lstStyle/>
          <a:p>
            <a:r>
              <a:rPr lang="en-US" sz="2400" dirty="0">
                <a:solidFill>
                  <a:schemeClr val="bg1"/>
                </a:solidFill>
              </a:rPr>
              <a:t>How do you get information about accessibility of cultural attractions?</a:t>
            </a:r>
            <a:endParaRPr lang="it-IT" sz="2400" dirty="0">
              <a:solidFill>
                <a:schemeClr val="bg1"/>
              </a:solidFill>
            </a:endParaRPr>
          </a:p>
        </p:txBody>
      </p:sp>
      <p:sp>
        <p:nvSpPr>
          <p:cNvPr id="30" name="Google Shape;222;p12">
            <a:extLst>
              <a:ext uri="{FF2B5EF4-FFF2-40B4-BE49-F238E27FC236}">
                <a16:creationId xmlns:a16="http://schemas.microsoft.com/office/drawing/2014/main" id="{02FFE1BE-1014-EFC6-44E4-7CA5DBC082C4}"/>
              </a:ext>
            </a:extLst>
          </p:cNvPr>
          <p:cNvSpPr txBox="1"/>
          <p:nvPr/>
        </p:nvSpPr>
        <p:spPr>
          <a:xfrm>
            <a:off x="2950617" y="4447783"/>
            <a:ext cx="12510442" cy="1384995"/>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it-IT" sz="7500" dirty="0" err="1">
                <a:solidFill>
                  <a:schemeClr val="bg1"/>
                </a:solidFill>
                <a:latin typeface="Cuprum" panose="020B0604020202020204" charset="0"/>
              </a:rPr>
              <a:t>Additional</a:t>
            </a:r>
            <a:r>
              <a:rPr lang="it-IT" sz="7500" dirty="0">
                <a:solidFill>
                  <a:schemeClr val="bg1"/>
                </a:solidFill>
                <a:latin typeface="Cuprum" panose="020B0604020202020204" charset="0"/>
              </a:rPr>
              <a:t> </a:t>
            </a:r>
            <a:r>
              <a:rPr lang="it-IT" sz="7500" dirty="0" err="1">
                <a:solidFill>
                  <a:schemeClr val="bg1"/>
                </a:solidFill>
                <a:latin typeface="Cuprum" panose="020B0604020202020204" charset="0"/>
              </a:rPr>
              <a:t>extreme</a:t>
            </a:r>
            <a:r>
              <a:rPr lang="it-IT" sz="7500" dirty="0">
                <a:solidFill>
                  <a:schemeClr val="bg1"/>
                </a:solidFill>
                <a:latin typeface="Cuprum" panose="020B0604020202020204" charset="0"/>
              </a:rPr>
              <a:t> user </a:t>
            </a:r>
            <a:r>
              <a:rPr lang="it-IT" sz="7500" dirty="0" err="1">
                <a:solidFill>
                  <a:schemeClr val="bg1"/>
                </a:solidFill>
                <a:latin typeface="Cuprum" panose="020B0604020202020204" charset="0"/>
              </a:rPr>
              <a:t>questions</a:t>
            </a:r>
            <a:r>
              <a:rPr lang="it-IT" sz="7500" dirty="0">
                <a:solidFill>
                  <a:schemeClr val="bg1"/>
                </a:solidFill>
                <a:latin typeface="Cuprum" panose="020B0604020202020204" charset="0"/>
              </a:rPr>
              <a:t> </a:t>
            </a:r>
            <a:endParaRPr sz="7500" dirty="0">
              <a:solidFill>
                <a:schemeClr val="bg1"/>
              </a:solidFill>
              <a:latin typeface="Cuprum" panose="020B0604020202020204" charset="0"/>
            </a:endParaRPr>
          </a:p>
        </p:txBody>
      </p:sp>
      <p:grpSp>
        <p:nvGrpSpPr>
          <p:cNvPr id="41" name="Google Shape;224;p12">
            <a:extLst>
              <a:ext uri="{FF2B5EF4-FFF2-40B4-BE49-F238E27FC236}">
                <a16:creationId xmlns:a16="http://schemas.microsoft.com/office/drawing/2014/main" id="{31D35663-FF04-DE0F-1728-9E9DF6E40FBB}"/>
              </a:ext>
            </a:extLst>
          </p:cNvPr>
          <p:cNvGrpSpPr/>
          <p:nvPr/>
        </p:nvGrpSpPr>
        <p:grpSpPr>
          <a:xfrm>
            <a:off x="1672813" y="5786864"/>
            <a:ext cx="830566" cy="656041"/>
            <a:chOff x="-2195" y="-148820"/>
            <a:chExt cx="2352317" cy="2498943"/>
          </a:xfrm>
          <a:effectLst>
            <a:glow rad="228600">
              <a:schemeClr val="accent1">
                <a:satMod val="175000"/>
                <a:alpha val="40000"/>
              </a:schemeClr>
            </a:glow>
          </a:effectLst>
        </p:grpSpPr>
        <p:grpSp>
          <p:nvGrpSpPr>
            <p:cNvPr id="42" name="Google Shape;225;p12">
              <a:extLst>
                <a:ext uri="{FF2B5EF4-FFF2-40B4-BE49-F238E27FC236}">
                  <a16:creationId xmlns:a16="http://schemas.microsoft.com/office/drawing/2014/main" id="{478EEFFE-7FD7-8901-DE0A-F3D9926F276E}"/>
                </a:ext>
              </a:extLst>
            </p:cNvPr>
            <p:cNvGrpSpPr/>
            <p:nvPr/>
          </p:nvGrpSpPr>
          <p:grpSpPr>
            <a:xfrm>
              <a:off x="-2195" y="-148820"/>
              <a:ext cx="2352317" cy="2498943"/>
              <a:chOff x="-759" y="-51470"/>
              <a:chExt cx="813559" cy="864270"/>
            </a:xfrm>
          </p:grpSpPr>
          <p:sp>
            <p:nvSpPr>
              <p:cNvPr id="44" name="Google Shape;226;p12">
                <a:extLst>
                  <a:ext uri="{FF2B5EF4-FFF2-40B4-BE49-F238E27FC236}">
                    <a16:creationId xmlns:a16="http://schemas.microsoft.com/office/drawing/2014/main" id="{37E8F92C-CBC0-4CE0-9B8F-E90B36F504CA}"/>
                  </a:ext>
                </a:extLst>
              </p:cNvPr>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073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7;p12">
                <a:extLst>
                  <a:ext uri="{FF2B5EF4-FFF2-40B4-BE49-F238E27FC236}">
                    <a16:creationId xmlns:a16="http://schemas.microsoft.com/office/drawing/2014/main" id="{FE3B167E-E922-BBF2-43BF-20DBC3BB3347}"/>
                  </a:ext>
                </a:extLst>
              </p:cNvPr>
              <p:cNvSpPr txBox="1"/>
              <p:nvPr/>
            </p:nvSpPr>
            <p:spPr>
              <a:xfrm>
                <a:off x="-759" y="-51470"/>
                <a:ext cx="812800" cy="860423"/>
              </a:xfrm>
              <a:prstGeom prst="rect">
                <a:avLst/>
              </a:prstGeom>
              <a:noFill/>
              <a:ln>
                <a:noFill/>
              </a:ln>
            </p:spPr>
            <p:txBody>
              <a:bodyPr spcFirstLastPara="1" wrap="square" lIns="50800" tIns="50800" rIns="50800" bIns="50800" anchor="ctr" anchorCtr="0">
                <a:noAutofit/>
              </a:bodyPr>
              <a:lstStyle/>
              <a:p>
                <a:pPr marL="0" marR="0" lvl="0" indent="0" algn="ctr" rtl="0">
                  <a:spcBef>
                    <a:spcPts val="0"/>
                  </a:spcBef>
                  <a:spcAft>
                    <a:spcPts val="0"/>
                  </a:spcAft>
                  <a:buNone/>
                </a:pPr>
                <a:r>
                  <a:rPr lang="it-IT" sz="4000" dirty="0">
                    <a:solidFill>
                      <a:schemeClr val="bg1"/>
                    </a:solidFill>
                    <a:latin typeface="Calibri"/>
                    <a:ea typeface="Calibri"/>
                    <a:cs typeface="Calibri"/>
                    <a:sym typeface="Calibri"/>
                  </a:rPr>
                  <a:t>1</a:t>
                </a:r>
                <a:endParaRPr sz="4000" b="0" i="0" u="none" strike="noStrike" cap="none" dirty="0">
                  <a:solidFill>
                    <a:schemeClr val="bg1"/>
                  </a:solidFill>
                  <a:latin typeface="Calibri"/>
                  <a:ea typeface="Calibri"/>
                  <a:cs typeface="Calibri"/>
                  <a:sym typeface="Calibri"/>
                </a:endParaRPr>
              </a:p>
            </p:txBody>
          </p:sp>
        </p:grpSp>
        <p:sp>
          <p:nvSpPr>
            <p:cNvPr id="43" name="Google Shape;228;p12">
              <a:extLst>
                <a:ext uri="{FF2B5EF4-FFF2-40B4-BE49-F238E27FC236}">
                  <a16:creationId xmlns:a16="http://schemas.microsoft.com/office/drawing/2014/main" id="{108B57D6-B81E-6D80-6DF4-8476642C078A}"/>
                </a:ext>
              </a:extLst>
            </p:cNvPr>
            <p:cNvSpPr txBox="1"/>
            <p:nvPr/>
          </p:nvSpPr>
          <p:spPr>
            <a:xfrm>
              <a:off x="966896" y="105766"/>
              <a:ext cx="416329" cy="402161"/>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endParaRPr dirty="0"/>
            </a:p>
          </p:txBody>
        </p:sp>
      </p:grpSp>
    </p:spTree>
    <p:extLst>
      <p:ext uri="{BB962C8B-B14F-4D97-AF65-F5344CB8AC3E}">
        <p14:creationId xmlns:p14="http://schemas.microsoft.com/office/powerpoint/2010/main" val="4067952098"/>
      </p:ext>
    </p:extLst>
  </p:cSld>
  <p:clrMapOvr>
    <a:masterClrMapping/>
  </p:clrMapOvr>
</p:sld>
</file>

<file path=ppt/theme/theme1.xml><?xml version="1.0" encoding="utf-8"?>
<a:theme xmlns:a="http://schemas.openxmlformats.org/drawingml/2006/main" name=" IT Software Pitch Deck">
  <a:themeElements>
    <a:clrScheme name="Office">
      <a:dk1>
        <a:srgbClr val="083572"/>
      </a:dk1>
      <a:lt1>
        <a:srgbClr val="FFFFFF"/>
      </a:lt1>
      <a:dk2>
        <a:srgbClr val="004AAD"/>
      </a:dk2>
      <a:lt2>
        <a:srgbClr val="5271FF"/>
      </a:lt2>
      <a:accent1>
        <a:srgbClr val="083572"/>
      </a:accent1>
      <a:accent2>
        <a:srgbClr val="888888"/>
      </a:accent2>
      <a:accent3>
        <a:srgbClr val="083572"/>
      </a:accent3>
      <a:accent4>
        <a:srgbClr val="5271FF"/>
      </a:accent4>
      <a:accent5>
        <a:srgbClr val="FFFFFF"/>
      </a:accent5>
      <a:accent6>
        <a:srgbClr val="083572"/>
      </a:accent6>
      <a:hlink>
        <a:srgbClr val="004AA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2002</TotalTime>
  <Words>2781</Words>
  <Application>Microsoft Office PowerPoint</Application>
  <PresentationFormat>Personalizzato</PresentationFormat>
  <Paragraphs>226</Paragraphs>
  <Slides>36</Slides>
  <Notes>36</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36</vt:i4>
      </vt:variant>
    </vt:vector>
  </HeadingPairs>
  <TitlesOfParts>
    <vt:vector size="42" baseType="lpstr">
      <vt:lpstr>Cuprum</vt:lpstr>
      <vt:lpstr>Podkova</vt:lpstr>
      <vt:lpstr>Ubuntu</vt:lpstr>
      <vt:lpstr>Arial</vt:lpstr>
      <vt:lpstr>Calibri</vt:lpstr>
      <vt:lpstr> IT Software Pitch Deck</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Sylvie Molinatto</dc:creator>
  <cp:lastModifiedBy>Molinatto  Sylvie</cp:lastModifiedBy>
  <cp:revision>56</cp:revision>
  <dcterms:modified xsi:type="dcterms:W3CDTF">2023-10-24T20:55:40Z</dcterms:modified>
</cp:coreProperties>
</file>